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17"/>
  </p:notesMasterIdLst>
  <p:sldIdLst>
    <p:sldId id="256" r:id="rId2"/>
    <p:sldId id="257" r:id="rId3"/>
    <p:sldId id="282" r:id="rId4"/>
    <p:sldId id="270" r:id="rId5"/>
    <p:sldId id="261" r:id="rId6"/>
    <p:sldId id="258" r:id="rId7"/>
    <p:sldId id="262" r:id="rId8"/>
    <p:sldId id="265" r:id="rId9"/>
    <p:sldId id="266" r:id="rId10"/>
    <p:sldId id="275" r:id="rId11"/>
    <p:sldId id="267" r:id="rId12"/>
    <p:sldId id="263" r:id="rId13"/>
    <p:sldId id="268" r:id="rId14"/>
    <p:sldId id="259" r:id="rId15"/>
    <p:sldId id="260" r:id="rId1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8ED47-3060-C14E-B6C4-9205F5102808}" v="6320" dt="2025-07-15T05:09:19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94658"/>
  </p:normalViewPr>
  <p:slideViewPr>
    <p:cSldViewPr snapToGrid="0">
      <p:cViewPr varScale="1">
        <p:scale>
          <a:sx n="106" d="100"/>
          <a:sy n="106" d="100"/>
        </p:scale>
        <p:origin x="9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woo Roh" userId="e430c190de97e596" providerId="LiveId" clId="{8FD01782-13C5-3E46-A34E-D0C5209F6E91}"/>
    <pc:docChg chg="delSld">
      <pc:chgData name="Hyunwoo Roh" userId="e430c190de97e596" providerId="LiveId" clId="{8FD01782-13C5-3E46-A34E-D0C5209F6E91}" dt="2025-07-15T05:17:51.834" v="17" actId="2696"/>
      <pc:docMkLst>
        <pc:docMk/>
      </pc:docMkLst>
      <pc:sldChg chg="del">
        <pc:chgData name="Hyunwoo Roh" userId="e430c190de97e596" providerId="LiveId" clId="{8FD01782-13C5-3E46-A34E-D0C5209F6E91}" dt="2025-07-15T05:17:51.815" v="2" actId="2696"/>
        <pc:sldMkLst>
          <pc:docMk/>
          <pc:sldMk cId="2123782644" sldId="269"/>
        </pc:sldMkLst>
      </pc:sldChg>
      <pc:sldChg chg="del">
        <pc:chgData name="Hyunwoo Roh" userId="e430c190de97e596" providerId="LiveId" clId="{8FD01782-13C5-3E46-A34E-D0C5209F6E91}" dt="2025-07-15T05:17:51.809" v="1" actId="2696"/>
        <pc:sldMkLst>
          <pc:docMk/>
          <pc:sldMk cId="4164432119" sldId="271"/>
        </pc:sldMkLst>
      </pc:sldChg>
      <pc:sldChg chg="del">
        <pc:chgData name="Hyunwoo Roh" userId="e430c190de97e596" providerId="LiveId" clId="{8FD01782-13C5-3E46-A34E-D0C5209F6E91}" dt="2025-07-15T05:17:51.833" v="16" actId="2696"/>
        <pc:sldMkLst>
          <pc:docMk/>
          <pc:sldMk cId="2743236501" sldId="274"/>
        </pc:sldMkLst>
      </pc:sldChg>
      <pc:sldChg chg="del">
        <pc:chgData name="Hyunwoo Roh" userId="e430c190de97e596" providerId="LiveId" clId="{8FD01782-13C5-3E46-A34E-D0C5209F6E91}" dt="2025-07-15T05:17:51.821" v="8" actId="2696"/>
        <pc:sldMkLst>
          <pc:docMk/>
          <pc:sldMk cId="529387591" sldId="277"/>
        </pc:sldMkLst>
      </pc:sldChg>
      <pc:sldChg chg="del">
        <pc:chgData name="Hyunwoo Roh" userId="e430c190de97e596" providerId="LiveId" clId="{8FD01782-13C5-3E46-A34E-D0C5209F6E91}" dt="2025-07-15T05:17:51.825" v="9" actId="2696"/>
        <pc:sldMkLst>
          <pc:docMk/>
          <pc:sldMk cId="99860558" sldId="279"/>
        </pc:sldMkLst>
      </pc:sldChg>
      <pc:sldChg chg="del">
        <pc:chgData name="Hyunwoo Roh" userId="e430c190de97e596" providerId="LiveId" clId="{8FD01782-13C5-3E46-A34E-D0C5209F6E91}" dt="2025-07-15T05:17:51.834" v="17" actId="2696"/>
        <pc:sldMkLst>
          <pc:docMk/>
          <pc:sldMk cId="2598574551" sldId="281"/>
        </pc:sldMkLst>
      </pc:sldChg>
      <pc:sldChg chg="del">
        <pc:chgData name="Hyunwoo Roh" userId="e430c190de97e596" providerId="LiveId" clId="{8FD01782-13C5-3E46-A34E-D0C5209F6E91}" dt="2025-07-15T05:17:51.816" v="4" actId="2696"/>
        <pc:sldMkLst>
          <pc:docMk/>
          <pc:sldMk cId="228300995" sldId="283"/>
        </pc:sldMkLst>
      </pc:sldChg>
      <pc:sldChg chg="del">
        <pc:chgData name="Hyunwoo Roh" userId="e430c190de97e596" providerId="LiveId" clId="{8FD01782-13C5-3E46-A34E-D0C5209F6E91}" dt="2025-07-15T05:17:51.817" v="5" actId="2696"/>
        <pc:sldMkLst>
          <pc:docMk/>
          <pc:sldMk cId="521604096" sldId="284"/>
        </pc:sldMkLst>
      </pc:sldChg>
      <pc:sldChg chg="del">
        <pc:chgData name="Hyunwoo Roh" userId="e430c190de97e596" providerId="LiveId" clId="{8FD01782-13C5-3E46-A34E-D0C5209F6E91}" dt="2025-07-15T05:17:51.829" v="14" actId="2696"/>
        <pc:sldMkLst>
          <pc:docMk/>
          <pc:sldMk cId="3228815672" sldId="285"/>
        </pc:sldMkLst>
      </pc:sldChg>
      <pc:sldChg chg="del">
        <pc:chgData name="Hyunwoo Roh" userId="e430c190de97e596" providerId="LiveId" clId="{8FD01782-13C5-3E46-A34E-D0C5209F6E91}" dt="2025-07-15T05:17:51.825" v="10" actId="2696"/>
        <pc:sldMkLst>
          <pc:docMk/>
          <pc:sldMk cId="2905618330" sldId="286"/>
        </pc:sldMkLst>
      </pc:sldChg>
      <pc:sldChg chg="del">
        <pc:chgData name="Hyunwoo Roh" userId="e430c190de97e596" providerId="LiveId" clId="{8FD01782-13C5-3E46-A34E-D0C5209F6E91}" dt="2025-07-15T05:17:51.829" v="13" actId="2696"/>
        <pc:sldMkLst>
          <pc:docMk/>
          <pc:sldMk cId="4140944592" sldId="287"/>
        </pc:sldMkLst>
      </pc:sldChg>
      <pc:sldChg chg="del">
        <pc:chgData name="Hyunwoo Roh" userId="e430c190de97e596" providerId="LiveId" clId="{8FD01782-13C5-3E46-A34E-D0C5209F6E91}" dt="2025-07-15T05:17:51.828" v="12" actId="2696"/>
        <pc:sldMkLst>
          <pc:docMk/>
          <pc:sldMk cId="1706216265" sldId="288"/>
        </pc:sldMkLst>
      </pc:sldChg>
      <pc:sldChg chg="del">
        <pc:chgData name="Hyunwoo Roh" userId="e430c190de97e596" providerId="LiveId" clId="{8FD01782-13C5-3E46-A34E-D0C5209F6E91}" dt="2025-07-15T05:17:51.818" v="6" actId="2696"/>
        <pc:sldMkLst>
          <pc:docMk/>
          <pc:sldMk cId="1083686416" sldId="290"/>
        </pc:sldMkLst>
      </pc:sldChg>
      <pc:sldChg chg="del">
        <pc:chgData name="Hyunwoo Roh" userId="e430c190de97e596" providerId="LiveId" clId="{8FD01782-13C5-3E46-A34E-D0C5209F6E91}" dt="2025-07-15T05:17:51.815" v="3" actId="2696"/>
        <pc:sldMkLst>
          <pc:docMk/>
          <pc:sldMk cId="2205855584" sldId="292"/>
        </pc:sldMkLst>
      </pc:sldChg>
      <pc:sldChg chg="del">
        <pc:chgData name="Hyunwoo Roh" userId="e430c190de97e596" providerId="LiveId" clId="{8FD01782-13C5-3E46-A34E-D0C5209F6E91}" dt="2025-07-15T05:17:51.819" v="7" actId="2696"/>
        <pc:sldMkLst>
          <pc:docMk/>
          <pc:sldMk cId="1700215305" sldId="293"/>
        </pc:sldMkLst>
      </pc:sldChg>
      <pc:sldChg chg="del">
        <pc:chgData name="Hyunwoo Roh" userId="e430c190de97e596" providerId="LiveId" clId="{8FD01782-13C5-3E46-A34E-D0C5209F6E91}" dt="2025-07-15T05:17:51.807" v="0" actId="2696"/>
        <pc:sldMkLst>
          <pc:docMk/>
          <pc:sldMk cId="4199659761" sldId="294"/>
        </pc:sldMkLst>
      </pc:sldChg>
      <pc:sldChg chg="del">
        <pc:chgData name="Hyunwoo Roh" userId="e430c190de97e596" providerId="LiveId" clId="{8FD01782-13C5-3E46-A34E-D0C5209F6E91}" dt="2025-07-15T05:17:51.826" v="11" actId="2696"/>
        <pc:sldMkLst>
          <pc:docMk/>
          <pc:sldMk cId="3428467243" sldId="295"/>
        </pc:sldMkLst>
      </pc:sldChg>
      <pc:sldChg chg="del">
        <pc:chgData name="Hyunwoo Roh" userId="e430c190de97e596" providerId="LiveId" clId="{8FD01782-13C5-3E46-A34E-D0C5209F6E91}" dt="2025-07-15T05:17:51.830" v="15" actId="2696"/>
        <pc:sldMkLst>
          <pc:docMk/>
          <pc:sldMk cId="1588710205" sldId="2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6A45E9-3BDB-4EA5-ACF8-1296064EF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Add a subtitle​</a:t>
          </a:r>
          <a:endParaRPr lang="en-US" dirty="0"/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/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3084140-8170-4037-A8F9-FDC69DD1A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 general information about this topic to add depth and clarity. Write short, interesting reference points that don’t need to be read aloud.​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/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/>
        </a:p>
      </dgm:t>
    </dgm:pt>
    <dgm:pt modelId="{CA3F30AA-3487-4B96-A580-82E75E2E70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</a:t>
          </a:r>
          <a:endParaRPr lang="en-US"/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/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E14EEE0-46FB-4EC9-AC89-6702BC458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 general information about this topic to add depth and clarity. Write short, interesting reference points that don’t need to be read aloud.​</a:t>
          </a: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/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/>
        </a:p>
      </dgm:t>
    </dgm:pt>
    <dgm:pt modelId="{B22673F3-F502-4E16-B0FE-C3BB6AB82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A68808E3-859D-4829-840C-2D5082C3F7B2}" type="parTrans" cxnId="{E045BFCF-7C4A-452E-A137-94051476DD05}">
      <dgm:prSet/>
      <dgm:spPr/>
      <dgm:t>
        <a:bodyPr/>
        <a:lstStyle/>
        <a:p>
          <a:endParaRPr lang="en-US"/>
        </a:p>
      </dgm:t>
    </dgm:pt>
    <dgm:pt modelId="{B8EA8944-5AEA-4CF5-A56C-47550BAD9974}" type="sibTrans" cxnId="{E045BFCF-7C4A-452E-A137-94051476DD05}">
      <dgm:prSet/>
      <dgm:spPr/>
      <dgm:t>
        <a:bodyPr/>
        <a:lstStyle/>
        <a:p>
          <a:endParaRPr lang="en-US"/>
        </a:p>
      </dgm:t>
    </dgm:pt>
    <dgm:pt modelId="{2D451265-69DC-4939-A7F6-BA9BA9CDD7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D0F42F63-9B15-4E55-8C7C-D6789B13C7D3}" type="parTrans" cxnId="{738D5CA5-3605-49EB-B5F5-9C5D0708B5C1}">
      <dgm:prSet/>
      <dgm:spPr/>
      <dgm:t>
        <a:bodyPr/>
        <a:lstStyle/>
        <a:p>
          <a:endParaRPr lang="en-US"/>
        </a:p>
      </dgm:t>
    </dgm:pt>
    <dgm:pt modelId="{08F9F79D-5389-4B99-95EE-8E036ED88F5F}" type="sibTrans" cxnId="{738D5CA5-3605-49EB-B5F5-9C5D0708B5C1}">
      <dgm:prSet/>
      <dgm:spPr/>
      <dgm:t>
        <a:bodyPr/>
        <a:lstStyle/>
        <a:p>
          <a:endParaRPr lang="en-US"/>
        </a:p>
      </dgm:t>
    </dgm:pt>
    <dgm:pt modelId="{AFB979AC-B948-1440-8952-D594916D8D84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D034736B-C0FE-7E4B-9DD7-083EC3DE6B3F}" type="pres">
      <dgm:prSet presAssocID="{4C6A45E9-3BDB-4EA5-ACF8-1296064EF50E}" presName="compNode" presStyleCnt="0"/>
      <dgm:spPr/>
    </dgm:pt>
    <dgm:pt modelId="{8E864657-E593-6F41-9B8D-1DB38BEBD96D}" type="pres">
      <dgm:prSet presAssocID="{4C6A45E9-3BDB-4EA5-ACF8-1296064EF50E}" presName="pictRect" presStyleLbl="revTx" presStyleIdx="0" presStyleCnt="6">
        <dgm:presLayoutVars>
          <dgm:chMax val="0"/>
          <dgm:bulletEnabled/>
        </dgm:presLayoutVars>
      </dgm:prSet>
      <dgm:spPr/>
    </dgm:pt>
    <dgm:pt modelId="{8A970C47-54EE-DF48-B489-7AC145568F92}" type="pres">
      <dgm:prSet presAssocID="{4C6A45E9-3BDB-4EA5-ACF8-1296064EF50E}" presName="textRect" presStyleLbl="revTx" presStyleIdx="1" presStyleCnt="6">
        <dgm:presLayoutVars>
          <dgm:bulletEnabled/>
        </dgm:presLayoutVars>
      </dgm:prSet>
      <dgm:spPr/>
    </dgm:pt>
    <dgm:pt modelId="{4E7EEAAD-C013-D642-B9DC-547B9F29582D}" type="pres">
      <dgm:prSet presAssocID="{8E6AEB84-2FBA-4345-9A92-F83683486F1F}" presName="sibTrans" presStyleLbl="sibTrans2D1" presStyleIdx="0" presStyleCnt="0"/>
      <dgm:spPr/>
    </dgm:pt>
    <dgm:pt modelId="{6A790CC4-4E91-3D4D-833B-08C042B956EB}" type="pres">
      <dgm:prSet presAssocID="{CA3F30AA-3487-4B96-A580-82E75E2E7089}" presName="compNode" presStyleCnt="0"/>
      <dgm:spPr/>
    </dgm:pt>
    <dgm:pt modelId="{5DC29882-35A0-CB47-A28E-A4A7EC57AF6B}" type="pres">
      <dgm:prSet presAssocID="{CA3F30AA-3487-4B96-A580-82E75E2E7089}" presName="pictRect" presStyleLbl="revTx" presStyleIdx="2" presStyleCnt="6">
        <dgm:presLayoutVars>
          <dgm:chMax val="0"/>
          <dgm:bulletEnabled/>
        </dgm:presLayoutVars>
      </dgm:prSet>
      <dgm:spPr/>
    </dgm:pt>
    <dgm:pt modelId="{267C4D01-27A2-FC48-9B81-4FD359C8DC21}" type="pres">
      <dgm:prSet presAssocID="{CA3F30AA-3487-4B96-A580-82E75E2E7089}" presName="textRect" presStyleLbl="revTx" presStyleIdx="3" presStyleCnt="6">
        <dgm:presLayoutVars>
          <dgm:bulletEnabled/>
        </dgm:presLayoutVars>
      </dgm:prSet>
      <dgm:spPr/>
    </dgm:pt>
    <dgm:pt modelId="{909CF368-BDCA-2746-9A28-D5A210491C47}" type="pres">
      <dgm:prSet presAssocID="{2827C685-60E8-4658-B5D7-56DAAEC58DA2}" presName="sibTrans" presStyleLbl="sibTrans2D1" presStyleIdx="0" presStyleCnt="0"/>
      <dgm:spPr/>
    </dgm:pt>
    <dgm:pt modelId="{94E0C909-CFCF-CC46-9E6A-8B15663AA669}" type="pres">
      <dgm:prSet presAssocID="{B22673F3-F502-4E16-B0FE-C3BB6AB82AB4}" presName="compNode" presStyleCnt="0"/>
      <dgm:spPr/>
    </dgm:pt>
    <dgm:pt modelId="{96AB16E6-CCEF-524A-AB75-F19119BF1121}" type="pres">
      <dgm:prSet presAssocID="{B22673F3-F502-4E16-B0FE-C3BB6AB82AB4}" presName="pictRect" presStyleLbl="revTx" presStyleIdx="4" presStyleCnt="6">
        <dgm:presLayoutVars>
          <dgm:chMax val="0"/>
          <dgm:bulletEnabled/>
        </dgm:presLayoutVars>
      </dgm:prSet>
      <dgm:spPr/>
    </dgm:pt>
    <dgm:pt modelId="{C80E7752-ACA2-0047-93E2-B5265A14EE27}" type="pres">
      <dgm:prSet presAssocID="{B22673F3-F502-4E16-B0FE-C3BB6AB82AB4}" presName="textRect" presStyleLbl="revTx" presStyleIdx="5" presStyleCnt="6">
        <dgm:presLayoutVars>
          <dgm:bulletEnabled/>
        </dgm:presLayoutVars>
      </dgm:prSet>
      <dgm:spPr/>
    </dgm:pt>
  </dgm:ptLst>
  <dgm:cxnLst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32553D15-68DA-C041-BABA-F4B79C05FA58}" type="presOf" srcId="{2827C685-60E8-4658-B5D7-56DAAEC58DA2}" destId="{909CF368-BDCA-2746-9A28-D5A210491C47}" srcOrd="0" destOrd="0" presId="urn:microsoft.com/office/officeart/2024/3/layout/hArchList1"/>
    <dgm:cxn modelId="{20EB8318-DFA9-8E46-9FB6-471AD63E59F7}" type="presOf" srcId="{4C6A45E9-3BDB-4EA5-ACF8-1296064EF50E}" destId="{8E864657-E593-6F41-9B8D-1DB38BEBD96D}" srcOrd="0" destOrd="0" presId="urn:microsoft.com/office/officeart/2024/3/layout/hArchList1"/>
    <dgm:cxn modelId="{10C1BF23-EBDD-BC4F-B1A7-92AFD0F57531}" type="presOf" srcId="{A9DD22E7-7001-4E03-AC69-728E578D3AA9}" destId="{AFB979AC-B948-1440-8952-D594916D8D84}" srcOrd="0" destOrd="0" presId="urn:microsoft.com/office/officeart/2024/3/layout/hArchList1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B5EE7238-0256-C746-8097-F69789CE47A4}" type="presOf" srcId="{CA3F30AA-3487-4B96-A580-82E75E2E7089}" destId="{5DC29882-35A0-CB47-A28E-A4A7EC57AF6B}" srcOrd="0" destOrd="0" presId="urn:microsoft.com/office/officeart/2024/3/layout/hArchList1"/>
    <dgm:cxn modelId="{C250133E-9956-DE4C-84DD-16B839844CFB}" type="presOf" srcId="{8E6AEB84-2FBA-4345-9A92-F83683486F1F}" destId="{4E7EEAAD-C013-D642-B9DC-547B9F29582D}" srcOrd="0" destOrd="0" presId="urn:microsoft.com/office/officeart/2024/3/layout/hArchList1"/>
    <dgm:cxn modelId="{8D05194F-3301-AA49-AED7-0DB6B7A11783}" type="presOf" srcId="{FE14EEE0-46FB-4EC9-AC89-6702BC458924}" destId="{267C4D01-27A2-FC48-9B81-4FD359C8DC21}" srcOrd="0" destOrd="0" presId="urn:microsoft.com/office/officeart/2024/3/layout/hArchList1"/>
    <dgm:cxn modelId="{94946996-27E7-E343-A9FF-EABE38EC7AF2}" type="presOf" srcId="{93084140-8170-4037-A8F9-FDC69DD1A5FC}" destId="{8A970C47-54EE-DF48-B489-7AC145568F92}" srcOrd="0" destOrd="0" presId="urn:microsoft.com/office/officeart/2024/3/layout/hArchList1"/>
    <dgm:cxn modelId="{D73F5F9A-7571-8144-A4B7-4C590405202A}" type="presOf" srcId="{2D451265-69DC-4939-A7F6-BA9BA9CDD724}" destId="{C80E7752-ACA2-0047-93E2-B5265A14EE27}" srcOrd="0" destOrd="0" presId="urn:microsoft.com/office/officeart/2024/3/layout/hArchList1"/>
    <dgm:cxn modelId="{738D5CA5-3605-49EB-B5F5-9C5D0708B5C1}" srcId="{B22673F3-F502-4E16-B0FE-C3BB6AB82AB4}" destId="{2D451265-69DC-4939-A7F6-BA9BA9CDD724}" srcOrd="0" destOrd="0" parTransId="{D0F42F63-9B15-4E55-8C7C-D6789B13C7D3}" sibTransId="{08F9F79D-5389-4B99-95EE-8E036ED88F5F}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E045BFCF-7C4A-452E-A137-94051476DD05}" srcId="{A9DD22E7-7001-4E03-AC69-728E578D3AA9}" destId="{B22673F3-F502-4E16-B0FE-C3BB6AB82AB4}" srcOrd="2" destOrd="0" parTransId="{A68808E3-859D-4829-840C-2D5082C3F7B2}" sibTransId="{B8EA8944-5AEA-4CF5-A56C-47550BAD9974}"/>
    <dgm:cxn modelId="{915A6DE5-42C9-254B-A2C9-D5634A53F0AD}" type="presOf" srcId="{B22673F3-F502-4E16-B0FE-C3BB6AB82AB4}" destId="{96AB16E6-CCEF-524A-AB75-F19119BF1121}" srcOrd="0" destOrd="0" presId="urn:microsoft.com/office/officeart/2024/3/layout/hArchList1"/>
    <dgm:cxn modelId="{8398603D-E9A9-2C4D-9556-A781F30DEE20}" type="presParOf" srcId="{AFB979AC-B948-1440-8952-D594916D8D84}" destId="{D034736B-C0FE-7E4B-9DD7-083EC3DE6B3F}" srcOrd="0" destOrd="0" presId="urn:microsoft.com/office/officeart/2024/3/layout/hArchList1"/>
    <dgm:cxn modelId="{6B427408-6811-C146-9F75-F5BF4A901F3A}" type="presParOf" srcId="{D034736B-C0FE-7E4B-9DD7-083EC3DE6B3F}" destId="{8E864657-E593-6F41-9B8D-1DB38BEBD96D}" srcOrd="0" destOrd="0" presId="urn:microsoft.com/office/officeart/2024/3/layout/hArchList1"/>
    <dgm:cxn modelId="{CE0C4B7E-E267-4E4A-9436-4B14263F9827}" type="presParOf" srcId="{D034736B-C0FE-7E4B-9DD7-083EC3DE6B3F}" destId="{8A970C47-54EE-DF48-B489-7AC145568F92}" srcOrd="1" destOrd="0" presId="urn:microsoft.com/office/officeart/2024/3/layout/hArchList1"/>
    <dgm:cxn modelId="{0FF2D706-1227-1D49-AC74-D8ED6810E929}" type="presParOf" srcId="{AFB979AC-B948-1440-8952-D594916D8D84}" destId="{4E7EEAAD-C013-D642-B9DC-547B9F29582D}" srcOrd="1" destOrd="0" presId="urn:microsoft.com/office/officeart/2024/3/layout/hArchList1"/>
    <dgm:cxn modelId="{C627D2F2-D4E8-164B-9286-DA6328F6B40A}" type="presParOf" srcId="{AFB979AC-B948-1440-8952-D594916D8D84}" destId="{6A790CC4-4E91-3D4D-833B-08C042B956EB}" srcOrd="2" destOrd="0" presId="urn:microsoft.com/office/officeart/2024/3/layout/hArchList1"/>
    <dgm:cxn modelId="{D7468A04-031D-984D-B2EC-DEC6C9C49B95}" type="presParOf" srcId="{6A790CC4-4E91-3D4D-833B-08C042B956EB}" destId="{5DC29882-35A0-CB47-A28E-A4A7EC57AF6B}" srcOrd="0" destOrd="0" presId="urn:microsoft.com/office/officeart/2024/3/layout/hArchList1"/>
    <dgm:cxn modelId="{DBE670D7-46E3-E54E-986E-70E903C251DF}" type="presParOf" srcId="{6A790CC4-4E91-3D4D-833B-08C042B956EB}" destId="{267C4D01-27A2-FC48-9B81-4FD359C8DC21}" srcOrd="1" destOrd="0" presId="urn:microsoft.com/office/officeart/2024/3/layout/hArchList1"/>
    <dgm:cxn modelId="{3FFF511B-DE4E-AE43-B999-6974B66CF340}" type="presParOf" srcId="{AFB979AC-B948-1440-8952-D594916D8D84}" destId="{909CF368-BDCA-2746-9A28-D5A210491C47}" srcOrd="3" destOrd="0" presId="urn:microsoft.com/office/officeart/2024/3/layout/hArchList1"/>
    <dgm:cxn modelId="{239E7A7C-9FC9-9241-B0F4-E9C21EFF4587}" type="presParOf" srcId="{AFB979AC-B948-1440-8952-D594916D8D84}" destId="{94E0C909-CFCF-CC46-9E6A-8B15663AA669}" srcOrd="4" destOrd="0" presId="urn:microsoft.com/office/officeart/2024/3/layout/hArchList1"/>
    <dgm:cxn modelId="{1A600002-3F7C-EA43-ACE8-6766D5D5B6C0}" type="presParOf" srcId="{94E0C909-CFCF-CC46-9E6A-8B15663AA669}" destId="{96AB16E6-CCEF-524A-AB75-F19119BF1121}" srcOrd="0" destOrd="0" presId="urn:microsoft.com/office/officeart/2024/3/layout/hArchList1"/>
    <dgm:cxn modelId="{97E607AA-0F6F-5848-845E-67695BDCD8BB}" type="presParOf" srcId="{94E0C909-CFCF-CC46-9E6A-8B15663AA669}" destId="{C80E7752-ACA2-0047-93E2-B5265A14EE27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7FA1F-4925-C049-905F-B8D371BE0BFE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en-US"/>
        </a:p>
      </dgm:t>
    </dgm:pt>
    <dgm:pt modelId="{54443154-C962-BA45-AA1E-0070C10E2128}">
      <dgm:prSet/>
      <dgm:spPr/>
      <dgm:t>
        <a:bodyPr/>
        <a:lstStyle/>
        <a:p>
          <a:pPr>
            <a:defRPr b="1"/>
          </a:pPr>
          <a:r>
            <a:rPr lang="en-KR" dirty="0"/>
            <a:t>Add an event</a:t>
          </a:r>
        </a:p>
      </dgm:t>
    </dgm:pt>
    <dgm:pt modelId="{7C681AFD-629B-754B-866E-8605B5E4911F}" type="parTrans" cxnId="{96ABB114-2655-5645-A812-7303575CB068}">
      <dgm:prSet/>
      <dgm:spPr/>
      <dgm:t>
        <a:bodyPr/>
        <a:lstStyle/>
        <a:p>
          <a:endParaRPr lang="en-US"/>
        </a:p>
      </dgm:t>
    </dgm:pt>
    <dgm:pt modelId="{CAEA46B1-E1E3-7A4C-909C-852FF0623F85}" type="sibTrans" cxnId="{96ABB114-2655-5645-A812-7303575CB068}">
      <dgm:prSet/>
      <dgm:spPr/>
      <dgm:t>
        <a:bodyPr/>
        <a:lstStyle/>
        <a:p>
          <a:endParaRPr lang="en-US"/>
        </a:p>
      </dgm:t>
    </dgm:pt>
    <dgm:pt modelId="{F7A80E09-94EC-1747-97E9-D6FA1C92E79A}">
      <dgm:prSet/>
      <dgm:spPr/>
      <dgm:t>
        <a:bodyPr/>
        <a:lstStyle/>
        <a:p>
          <a:r>
            <a:rPr lang="en-KR" dirty="0"/>
            <a:t>Write a description of the significance of this event</a:t>
          </a:r>
        </a:p>
      </dgm:t>
    </dgm:pt>
    <dgm:pt modelId="{F08C4FDA-0F23-5F4D-980D-AC1D86500750}" type="parTrans" cxnId="{A7D5C060-EA9A-1D44-B97F-1B2E9580C3CC}">
      <dgm:prSet/>
      <dgm:spPr/>
      <dgm:t>
        <a:bodyPr/>
        <a:lstStyle/>
        <a:p>
          <a:endParaRPr lang="en-US"/>
        </a:p>
      </dgm:t>
    </dgm:pt>
    <dgm:pt modelId="{16AC5F6B-61C9-C647-82DC-BF06994D8B57}" type="sibTrans" cxnId="{A7D5C060-EA9A-1D44-B97F-1B2E9580C3CC}">
      <dgm:prSet/>
      <dgm:spPr/>
      <dgm:t>
        <a:bodyPr/>
        <a:lstStyle/>
        <a:p>
          <a:endParaRPr lang="en-US"/>
        </a:p>
      </dgm:t>
    </dgm:pt>
    <dgm:pt modelId="{D82584EA-707E-D842-8D54-67A809DB16E7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078DD6E-5737-8249-907F-98ECE17BCFAE}" type="parTrans" cxnId="{0C578F9D-4178-8A45-AF95-9AF363C7BE3E}">
      <dgm:prSet/>
      <dgm:spPr/>
      <dgm:t>
        <a:bodyPr/>
        <a:lstStyle/>
        <a:p>
          <a:endParaRPr lang="en-US"/>
        </a:p>
      </dgm:t>
    </dgm:pt>
    <dgm:pt modelId="{965B91DC-CF0D-1349-9C53-CE997CBB6CAC}" type="sibTrans" cxnId="{0C578F9D-4178-8A45-AF95-9AF363C7BE3E}">
      <dgm:prSet/>
      <dgm:spPr/>
      <dgm:t>
        <a:bodyPr/>
        <a:lstStyle/>
        <a:p>
          <a:endParaRPr lang="en-US"/>
        </a:p>
      </dgm:t>
    </dgm:pt>
    <dgm:pt modelId="{DE0182A5-0FC6-E049-9F7A-11D65197D910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3C4BD433-9986-B243-B1E3-ED397FE8588B}" type="parTrans" cxnId="{89797CBA-5784-6D42-B985-B60B4BC3A7F4}">
      <dgm:prSet/>
      <dgm:spPr/>
      <dgm:t>
        <a:bodyPr/>
        <a:lstStyle/>
        <a:p>
          <a:endParaRPr lang="en-US"/>
        </a:p>
      </dgm:t>
    </dgm:pt>
    <dgm:pt modelId="{E882239A-1C3E-B745-903D-0B39A33099A7}" type="sibTrans" cxnId="{89797CBA-5784-6D42-B985-B60B4BC3A7F4}">
      <dgm:prSet/>
      <dgm:spPr/>
      <dgm:t>
        <a:bodyPr/>
        <a:lstStyle/>
        <a:p>
          <a:endParaRPr lang="en-US"/>
        </a:p>
      </dgm:t>
    </dgm:pt>
    <dgm:pt modelId="{7C51E9E5-24AA-CE45-B442-198A05DE0268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A8B6882A-020E-4241-A3E4-728F38FF019E}" type="parTrans" cxnId="{0D316EFB-1407-4A4A-8F68-5AF530B1B601}">
      <dgm:prSet/>
      <dgm:spPr/>
      <dgm:t>
        <a:bodyPr/>
        <a:lstStyle/>
        <a:p>
          <a:endParaRPr lang="en-US"/>
        </a:p>
      </dgm:t>
    </dgm:pt>
    <dgm:pt modelId="{DDF3F191-CBFD-D84A-B53E-BE24C3852955}" type="sibTrans" cxnId="{0D316EFB-1407-4A4A-8F68-5AF530B1B601}">
      <dgm:prSet/>
      <dgm:spPr/>
      <dgm:t>
        <a:bodyPr/>
        <a:lstStyle/>
        <a:p>
          <a:endParaRPr lang="en-US"/>
        </a:p>
      </dgm:t>
    </dgm:pt>
    <dgm:pt modelId="{BEE1583D-C18D-134B-AE8A-DE619B33AAE1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7F8D78A7-5423-CC47-B515-240B62E0866C}" type="parTrans" cxnId="{C5E1F49F-2106-0E48-BE2B-202EF2E3DA2A}">
      <dgm:prSet/>
      <dgm:spPr/>
      <dgm:t>
        <a:bodyPr/>
        <a:lstStyle/>
        <a:p>
          <a:endParaRPr lang="en-US"/>
        </a:p>
      </dgm:t>
    </dgm:pt>
    <dgm:pt modelId="{1476A2A1-10FA-0346-8B74-5541855DFE02}" type="sibTrans" cxnId="{C5E1F49F-2106-0E48-BE2B-202EF2E3DA2A}">
      <dgm:prSet/>
      <dgm:spPr/>
      <dgm:t>
        <a:bodyPr/>
        <a:lstStyle/>
        <a:p>
          <a:endParaRPr lang="en-US"/>
        </a:p>
      </dgm:t>
    </dgm:pt>
    <dgm:pt modelId="{D8E7956C-9119-7F45-BE1A-1227E7A352C2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1048C0F4-087B-344B-8FE0-C1EB2F8373C6}" type="parTrans" cxnId="{AC7750D0-B7F3-3F4A-8DEE-D2604C6CE5A7}">
      <dgm:prSet/>
      <dgm:spPr/>
      <dgm:t>
        <a:bodyPr/>
        <a:lstStyle/>
        <a:p>
          <a:endParaRPr lang="en-US"/>
        </a:p>
      </dgm:t>
    </dgm:pt>
    <dgm:pt modelId="{367FC52C-05FC-1344-B823-B66D2D67E3F1}" type="sibTrans" cxnId="{AC7750D0-B7F3-3F4A-8DEE-D2604C6CE5A7}">
      <dgm:prSet/>
      <dgm:spPr/>
      <dgm:t>
        <a:bodyPr/>
        <a:lstStyle/>
        <a:p>
          <a:endParaRPr lang="en-US"/>
        </a:p>
      </dgm:t>
    </dgm:pt>
    <dgm:pt modelId="{67E663DF-0CE0-7144-A58B-5D415B62B7A4}">
      <dgm:prSet/>
      <dgm:spPr/>
      <dgm:t>
        <a:bodyPr/>
        <a:lstStyle/>
        <a:p>
          <a:r>
            <a:rPr lang="en-KR" dirty="0"/>
            <a:t>Write a description of the significance of this event</a:t>
          </a:r>
        </a:p>
      </dgm:t>
    </dgm:pt>
    <dgm:pt modelId="{44123627-A166-C642-8DC5-AE42F93D5064}" type="parTrans" cxnId="{53126A62-C50B-3C45-A7DB-061C6347AAFC}">
      <dgm:prSet/>
      <dgm:spPr/>
      <dgm:t>
        <a:bodyPr/>
        <a:lstStyle/>
        <a:p>
          <a:endParaRPr lang="en-US"/>
        </a:p>
      </dgm:t>
    </dgm:pt>
    <dgm:pt modelId="{02BCF458-0AAD-4E44-927C-D67B3690B44B}" type="sibTrans" cxnId="{53126A62-C50B-3C45-A7DB-061C6347AAFC}">
      <dgm:prSet/>
      <dgm:spPr/>
      <dgm:t>
        <a:bodyPr/>
        <a:lstStyle/>
        <a:p>
          <a:endParaRPr lang="en-US"/>
        </a:p>
      </dgm:t>
    </dgm:pt>
    <dgm:pt modelId="{BFB9978E-ABAC-B34C-8ADD-030277814A1B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971EFFF-0F1F-8047-8000-0D3927D4544F}" type="parTrans" cxnId="{864E15F4-03FF-3C47-A837-997E520B45A5}">
      <dgm:prSet/>
      <dgm:spPr/>
      <dgm:t>
        <a:bodyPr/>
        <a:lstStyle/>
        <a:p>
          <a:endParaRPr lang="en-US"/>
        </a:p>
      </dgm:t>
    </dgm:pt>
    <dgm:pt modelId="{6D89D74E-7759-F84A-B9EF-4342AD42D0BA}" type="sibTrans" cxnId="{864E15F4-03FF-3C47-A837-997E520B45A5}">
      <dgm:prSet/>
      <dgm:spPr/>
      <dgm:t>
        <a:bodyPr/>
        <a:lstStyle/>
        <a:p>
          <a:endParaRPr lang="en-US"/>
        </a:p>
      </dgm:t>
    </dgm:pt>
    <dgm:pt modelId="{409997D6-E323-3846-9E91-2249B716C8DF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8F573E61-7E74-544F-8F53-0F4B09397A35}" type="parTrans" cxnId="{3998133D-A3DB-3D45-8FAE-EE86A234DA1F}">
      <dgm:prSet/>
      <dgm:spPr/>
      <dgm:t>
        <a:bodyPr/>
        <a:lstStyle/>
        <a:p>
          <a:endParaRPr lang="en-US"/>
        </a:p>
      </dgm:t>
    </dgm:pt>
    <dgm:pt modelId="{814BBA4B-E252-BD45-B001-BB6F41B7D60D}" type="sibTrans" cxnId="{3998133D-A3DB-3D45-8FAE-EE86A234DA1F}">
      <dgm:prSet/>
      <dgm:spPr/>
      <dgm:t>
        <a:bodyPr/>
        <a:lstStyle/>
        <a:p>
          <a:endParaRPr lang="en-US"/>
        </a:p>
      </dgm:t>
    </dgm:pt>
    <dgm:pt modelId="{CF0E2943-849F-734A-B0BF-F471E6907D01}" type="pres">
      <dgm:prSet presAssocID="{4797FA1F-4925-C049-905F-B8D371BE0BFE}" presName="root" presStyleCnt="0">
        <dgm:presLayoutVars>
          <dgm:chMax/>
          <dgm:chPref/>
          <dgm:animLvl val="lvl"/>
        </dgm:presLayoutVars>
      </dgm:prSet>
      <dgm:spPr/>
    </dgm:pt>
    <dgm:pt modelId="{D8B090E3-B560-104B-9557-6478879BC2D2}" type="pres">
      <dgm:prSet presAssocID="{4797FA1F-4925-C049-905F-B8D371BE0BFE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32175CCA-2114-5442-83A8-2FAA12A62BAA}" type="pres">
      <dgm:prSet presAssocID="{4797FA1F-4925-C049-905F-B8D371BE0BFE}" presName="nodes" presStyleCnt="0">
        <dgm:presLayoutVars>
          <dgm:chMax/>
          <dgm:chPref/>
          <dgm:animLvl val="lvl"/>
        </dgm:presLayoutVars>
      </dgm:prSet>
      <dgm:spPr/>
    </dgm:pt>
    <dgm:pt modelId="{4E41917C-31C0-6245-9F64-3C3EEC84FA87}" type="pres">
      <dgm:prSet presAssocID="{54443154-C962-BA45-AA1E-0070C10E2128}" presName="composite" presStyleCnt="0"/>
      <dgm:spPr/>
    </dgm:pt>
    <dgm:pt modelId="{406DBA4F-C756-6741-9909-DB26CC7164B4}" type="pres">
      <dgm:prSet presAssocID="{54443154-C962-BA45-AA1E-0070C10E212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A8F41FC-B6DA-9A46-BD23-8BC840704E3E}" type="pres">
      <dgm:prSet presAssocID="{54443154-C962-BA45-AA1E-0070C10E2128}" presName="DropPinPlaceHolder" presStyleCnt="0"/>
      <dgm:spPr/>
    </dgm:pt>
    <dgm:pt modelId="{FDEE5CAE-02BA-9146-9E44-7BDBA6C04312}" type="pres">
      <dgm:prSet presAssocID="{54443154-C962-BA45-AA1E-0070C10E2128}" presName="DropPin" presStyleLbl="alignNode1" presStyleIdx="0" presStyleCnt="10"/>
      <dgm:spPr/>
    </dgm:pt>
    <dgm:pt modelId="{E69E04F6-1C51-B44E-8CC6-AF5227DC9DA5}" type="pres">
      <dgm:prSet presAssocID="{54443154-C962-BA45-AA1E-0070C10E2128}" presName="Ellipse" presStyleLbl="fgAcc1" presStyleIdx="0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4772B26-A8D6-ED42-AC1C-DB4EAF766A69}" type="pres">
      <dgm:prSet presAssocID="{54443154-C962-BA45-AA1E-0070C10E2128}" presName="L2TextContainer" presStyleLbl="revTx" presStyleIdx="0" presStyleCnt="5">
        <dgm:presLayoutVars>
          <dgm:bulletEnabled val="1"/>
        </dgm:presLayoutVars>
      </dgm:prSet>
      <dgm:spPr/>
    </dgm:pt>
    <dgm:pt modelId="{737B2015-11E3-8B42-9595-26351368D356}" type="pres">
      <dgm:prSet presAssocID="{54443154-C962-BA45-AA1E-0070C10E2128}" presName="L1TextContainer" presStyleLbl="alignNode1" presStyleIdx="1" presStyleCnt="10">
        <dgm:presLayoutVars>
          <dgm:chMax val="1"/>
          <dgm:chPref val="1"/>
          <dgm:bulletEnabled val="1"/>
        </dgm:presLayoutVars>
      </dgm:prSet>
      <dgm:spPr/>
    </dgm:pt>
    <dgm:pt modelId="{B495170C-39B6-2E44-8BA1-650ADD334B33}" type="pres">
      <dgm:prSet presAssocID="{54443154-C962-BA45-AA1E-0070C10E2128}" presName="ConnectLine" presStyleLbl="sibTrans1D1" presStyleIdx="0" presStyleCnt="5"/>
      <dgm:spPr/>
    </dgm:pt>
    <dgm:pt modelId="{F0291E0C-40F9-D14A-B62C-171CA2AF24B1}" type="pres">
      <dgm:prSet presAssocID="{54443154-C962-BA45-AA1E-0070C10E2128}" presName="EmptyPlaceHolder" presStyleCnt="0"/>
      <dgm:spPr/>
    </dgm:pt>
    <dgm:pt modelId="{B9C8C7DB-222E-EF47-976A-B7E3C605FD99}" type="pres">
      <dgm:prSet presAssocID="{CAEA46B1-E1E3-7A4C-909C-852FF0623F85}" presName="spaceBetweenRectangles" presStyleCnt="0"/>
      <dgm:spPr/>
    </dgm:pt>
    <dgm:pt modelId="{6F2E1724-6B9A-CA49-921F-7F3AEA9A84B6}" type="pres">
      <dgm:prSet presAssocID="{D82584EA-707E-D842-8D54-67A809DB16E7}" presName="composite" presStyleCnt="0"/>
      <dgm:spPr/>
    </dgm:pt>
    <dgm:pt modelId="{1F237BB3-B63D-1242-817E-416B5E545B57}" type="pres">
      <dgm:prSet presAssocID="{D82584EA-707E-D842-8D54-67A809DB16E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F2A2221-0192-7242-8B19-BB0947639952}" type="pres">
      <dgm:prSet presAssocID="{D82584EA-707E-D842-8D54-67A809DB16E7}" presName="DropPinPlaceHolder" presStyleCnt="0"/>
      <dgm:spPr/>
    </dgm:pt>
    <dgm:pt modelId="{5F99EC7E-DF80-0A42-8DDD-2B19FDC0F2FA}" type="pres">
      <dgm:prSet presAssocID="{D82584EA-707E-D842-8D54-67A809DB16E7}" presName="DropPin" presStyleLbl="alignNode1" presStyleIdx="2" presStyleCnt="10"/>
      <dgm:spPr/>
    </dgm:pt>
    <dgm:pt modelId="{DA692328-E66B-E64D-B3D7-F9CBF632061E}" type="pres">
      <dgm:prSet presAssocID="{D82584EA-707E-D842-8D54-67A809DB16E7}" presName="Ellipse" presStyleLbl="fgAcc1" presStyleIdx="1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4C1672D-74A3-B544-B901-A5413C673948}" type="pres">
      <dgm:prSet presAssocID="{D82584EA-707E-D842-8D54-67A809DB16E7}" presName="L2TextContainer" presStyleLbl="revTx" presStyleIdx="1" presStyleCnt="5">
        <dgm:presLayoutVars>
          <dgm:bulletEnabled val="1"/>
        </dgm:presLayoutVars>
      </dgm:prSet>
      <dgm:spPr/>
    </dgm:pt>
    <dgm:pt modelId="{D605BA5F-E697-E341-A2B3-3941D2610A27}" type="pres">
      <dgm:prSet presAssocID="{D82584EA-707E-D842-8D54-67A809DB16E7}" presName="L1TextContainer" presStyleLbl="alignNode1" presStyleIdx="3" presStyleCnt="10">
        <dgm:presLayoutVars>
          <dgm:chMax val="1"/>
          <dgm:chPref val="1"/>
          <dgm:bulletEnabled val="1"/>
        </dgm:presLayoutVars>
      </dgm:prSet>
      <dgm:spPr/>
    </dgm:pt>
    <dgm:pt modelId="{046EF2C5-E881-774C-8106-79FDD51CE624}" type="pres">
      <dgm:prSet presAssocID="{D82584EA-707E-D842-8D54-67A809DB16E7}" presName="ConnectLine" presStyleLbl="sibTrans1D1" presStyleIdx="1" presStyleCnt="5"/>
      <dgm:spPr/>
    </dgm:pt>
    <dgm:pt modelId="{7884E050-5F5B-EC4C-8BFC-C0A51123CF16}" type="pres">
      <dgm:prSet presAssocID="{D82584EA-707E-D842-8D54-67A809DB16E7}" presName="EmptyPlaceHolder" presStyleCnt="0"/>
      <dgm:spPr/>
    </dgm:pt>
    <dgm:pt modelId="{6FA18597-97E2-D244-BF30-AB1DE93FDC72}" type="pres">
      <dgm:prSet presAssocID="{965B91DC-CF0D-1349-9C53-CE997CBB6CAC}" presName="spaceBetweenRectangles" presStyleCnt="0"/>
      <dgm:spPr/>
    </dgm:pt>
    <dgm:pt modelId="{436D374B-BB69-534A-A103-C5ED618CAFFF}" type="pres">
      <dgm:prSet presAssocID="{7C51E9E5-24AA-CE45-B442-198A05DE0268}" presName="composite" presStyleCnt="0"/>
      <dgm:spPr/>
    </dgm:pt>
    <dgm:pt modelId="{21947B6B-9C90-B946-AD0B-621174E55D80}" type="pres">
      <dgm:prSet presAssocID="{7C51E9E5-24AA-CE45-B442-198A05DE0268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EDEAA9E-A7E9-E346-90E5-61DD178A4B2F}" type="pres">
      <dgm:prSet presAssocID="{7C51E9E5-24AA-CE45-B442-198A05DE0268}" presName="DropPinPlaceHolder" presStyleCnt="0"/>
      <dgm:spPr/>
    </dgm:pt>
    <dgm:pt modelId="{D13E38E6-5CAF-C147-B36E-FC895337387A}" type="pres">
      <dgm:prSet presAssocID="{7C51E9E5-24AA-CE45-B442-198A05DE0268}" presName="DropPin" presStyleLbl="alignNode1" presStyleIdx="4" presStyleCnt="10"/>
      <dgm:spPr/>
    </dgm:pt>
    <dgm:pt modelId="{1D14FC81-7109-254D-9FCF-DF42F933BB02}" type="pres">
      <dgm:prSet presAssocID="{7C51E9E5-24AA-CE45-B442-198A05DE0268}" presName="Ellipse" presStyleLbl="fgAcc1" presStyleIdx="2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AAB507C-A618-2940-8C70-B6D5F5605722}" type="pres">
      <dgm:prSet presAssocID="{7C51E9E5-24AA-CE45-B442-198A05DE0268}" presName="L2TextContainer" presStyleLbl="revTx" presStyleIdx="2" presStyleCnt="5">
        <dgm:presLayoutVars>
          <dgm:bulletEnabled val="1"/>
        </dgm:presLayoutVars>
      </dgm:prSet>
      <dgm:spPr/>
    </dgm:pt>
    <dgm:pt modelId="{9F81C386-F9FC-2D4A-9840-6C21513522D4}" type="pres">
      <dgm:prSet presAssocID="{7C51E9E5-24AA-CE45-B442-198A05DE0268}" presName="L1TextContainer" presStyleLbl="alignNode1" presStyleIdx="5" presStyleCnt="10">
        <dgm:presLayoutVars>
          <dgm:chMax val="1"/>
          <dgm:chPref val="1"/>
          <dgm:bulletEnabled val="1"/>
        </dgm:presLayoutVars>
      </dgm:prSet>
      <dgm:spPr/>
    </dgm:pt>
    <dgm:pt modelId="{1CCC5424-3143-1444-AA79-655E434888FC}" type="pres">
      <dgm:prSet presAssocID="{7C51E9E5-24AA-CE45-B442-198A05DE0268}" presName="ConnectLine" presStyleLbl="sibTrans1D1" presStyleIdx="2" presStyleCnt="5"/>
      <dgm:spPr/>
    </dgm:pt>
    <dgm:pt modelId="{25234FAF-E0BF-2D4F-BCEF-9F990837CE47}" type="pres">
      <dgm:prSet presAssocID="{7C51E9E5-24AA-CE45-B442-198A05DE0268}" presName="EmptyPlaceHolder" presStyleCnt="0"/>
      <dgm:spPr/>
    </dgm:pt>
    <dgm:pt modelId="{9312F416-CB5E-8A4F-B494-856EBBE50A6C}" type="pres">
      <dgm:prSet presAssocID="{DDF3F191-CBFD-D84A-B53E-BE24C3852955}" presName="spaceBetweenRectangles" presStyleCnt="0"/>
      <dgm:spPr/>
    </dgm:pt>
    <dgm:pt modelId="{DA0DAE3E-0B33-D342-85B4-79D5C1B0F81B}" type="pres">
      <dgm:prSet presAssocID="{D8E7956C-9119-7F45-BE1A-1227E7A352C2}" presName="composite" presStyleCnt="0"/>
      <dgm:spPr/>
    </dgm:pt>
    <dgm:pt modelId="{5D5E7682-F2E1-2640-9772-6CCE7587CA15}" type="pres">
      <dgm:prSet presAssocID="{D8E7956C-9119-7F45-BE1A-1227E7A352C2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95612FC-63F8-CC4D-9092-0D62C5A0AE39}" type="pres">
      <dgm:prSet presAssocID="{D8E7956C-9119-7F45-BE1A-1227E7A352C2}" presName="DropPinPlaceHolder" presStyleCnt="0"/>
      <dgm:spPr/>
    </dgm:pt>
    <dgm:pt modelId="{107CA756-3119-9845-9399-8A922829DCB4}" type="pres">
      <dgm:prSet presAssocID="{D8E7956C-9119-7F45-BE1A-1227E7A352C2}" presName="DropPin" presStyleLbl="alignNode1" presStyleIdx="6" presStyleCnt="10"/>
      <dgm:spPr/>
    </dgm:pt>
    <dgm:pt modelId="{3C2AF68B-013D-A649-AEAE-9151CD9513A8}" type="pres">
      <dgm:prSet presAssocID="{D8E7956C-9119-7F45-BE1A-1227E7A352C2}" presName="Ellipse" presStyleLbl="fgAcc1" presStyleIdx="3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AE2DFF0-879F-C84B-A497-B3DB9BB9BE21}" type="pres">
      <dgm:prSet presAssocID="{D8E7956C-9119-7F45-BE1A-1227E7A352C2}" presName="L2TextContainer" presStyleLbl="revTx" presStyleIdx="3" presStyleCnt="5">
        <dgm:presLayoutVars>
          <dgm:bulletEnabled val="1"/>
        </dgm:presLayoutVars>
      </dgm:prSet>
      <dgm:spPr/>
    </dgm:pt>
    <dgm:pt modelId="{F8D9DA3A-0F1E-8F41-AE15-D4AA10525D51}" type="pres">
      <dgm:prSet presAssocID="{D8E7956C-9119-7F45-BE1A-1227E7A352C2}" presName="L1TextContainer" presStyleLbl="alignNode1" presStyleIdx="7" presStyleCnt="10">
        <dgm:presLayoutVars>
          <dgm:chMax val="1"/>
          <dgm:chPref val="1"/>
          <dgm:bulletEnabled val="1"/>
        </dgm:presLayoutVars>
      </dgm:prSet>
      <dgm:spPr/>
    </dgm:pt>
    <dgm:pt modelId="{86F4A531-72E5-E04F-96AE-DE868D550BFA}" type="pres">
      <dgm:prSet presAssocID="{D8E7956C-9119-7F45-BE1A-1227E7A352C2}" presName="ConnectLine" presStyleLbl="sibTrans1D1" presStyleIdx="3" presStyleCnt="5"/>
      <dgm:spPr/>
    </dgm:pt>
    <dgm:pt modelId="{FFB8522D-027C-0E4A-AA49-A5F988256582}" type="pres">
      <dgm:prSet presAssocID="{D8E7956C-9119-7F45-BE1A-1227E7A352C2}" presName="EmptyPlaceHolder" presStyleCnt="0"/>
      <dgm:spPr/>
    </dgm:pt>
    <dgm:pt modelId="{A30D6F71-1EB5-B24B-8999-43C4C60244AE}" type="pres">
      <dgm:prSet presAssocID="{367FC52C-05FC-1344-B823-B66D2D67E3F1}" presName="spaceBetweenRectangles" presStyleCnt="0"/>
      <dgm:spPr/>
    </dgm:pt>
    <dgm:pt modelId="{26AD2C23-8DF8-7841-B4A7-7829ABBBCF89}" type="pres">
      <dgm:prSet presAssocID="{BFB9978E-ABAC-B34C-8ADD-030277814A1B}" presName="composite" presStyleCnt="0"/>
      <dgm:spPr/>
    </dgm:pt>
    <dgm:pt modelId="{63A92F92-E1F1-FF4F-9EA0-E07CFDF2855A}" type="pres">
      <dgm:prSet presAssocID="{BFB9978E-ABAC-B34C-8ADD-030277814A1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E90881A-2C46-744D-ACCD-E3051AC87196}" type="pres">
      <dgm:prSet presAssocID="{BFB9978E-ABAC-B34C-8ADD-030277814A1B}" presName="DropPinPlaceHolder" presStyleCnt="0"/>
      <dgm:spPr/>
    </dgm:pt>
    <dgm:pt modelId="{C88B0FD7-95A5-534D-A5C7-EDA98398F374}" type="pres">
      <dgm:prSet presAssocID="{BFB9978E-ABAC-B34C-8ADD-030277814A1B}" presName="DropPin" presStyleLbl="alignNode1" presStyleIdx="8" presStyleCnt="10"/>
      <dgm:spPr/>
    </dgm:pt>
    <dgm:pt modelId="{92667797-6CD4-C547-A300-1A69298BE931}" type="pres">
      <dgm:prSet presAssocID="{BFB9978E-ABAC-B34C-8ADD-030277814A1B}" presName="Ellipse" presStyleLbl="fgAcc1" presStyleIdx="4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352D78E-B2EE-B545-862F-90152089BF03}" type="pres">
      <dgm:prSet presAssocID="{BFB9978E-ABAC-B34C-8ADD-030277814A1B}" presName="L2TextContainer" presStyleLbl="revTx" presStyleIdx="4" presStyleCnt="5">
        <dgm:presLayoutVars>
          <dgm:bulletEnabled val="1"/>
        </dgm:presLayoutVars>
      </dgm:prSet>
      <dgm:spPr/>
    </dgm:pt>
    <dgm:pt modelId="{F2D0EDA2-F394-CA4E-A093-5DAB3DEFD8AC}" type="pres">
      <dgm:prSet presAssocID="{BFB9978E-ABAC-B34C-8ADD-030277814A1B}" presName="L1TextContainer" presStyleLbl="alignNode1" presStyleIdx="9" presStyleCnt="10">
        <dgm:presLayoutVars>
          <dgm:chMax val="1"/>
          <dgm:chPref val="1"/>
          <dgm:bulletEnabled val="1"/>
        </dgm:presLayoutVars>
      </dgm:prSet>
      <dgm:spPr/>
    </dgm:pt>
    <dgm:pt modelId="{6015F6BD-5876-6D4E-8ED4-A672EF57DACC}" type="pres">
      <dgm:prSet presAssocID="{BFB9978E-ABAC-B34C-8ADD-030277814A1B}" presName="ConnectLine" presStyleLbl="sibTrans1D1" presStyleIdx="4" presStyleCnt="5"/>
      <dgm:spPr/>
    </dgm:pt>
    <dgm:pt modelId="{0DA7E300-CE36-7F44-AB73-8430FB2FEC4E}" type="pres">
      <dgm:prSet presAssocID="{BFB9978E-ABAC-B34C-8ADD-030277814A1B}" presName="EmptyPlaceHolder" presStyleCnt="0"/>
      <dgm:spPr/>
    </dgm:pt>
  </dgm:ptLst>
  <dgm:cxnLst>
    <dgm:cxn modelId="{B8B03201-B790-054D-AC65-8267A61B9C91}" type="presOf" srcId="{7C51E9E5-24AA-CE45-B442-198A05DE0268}" destId="{9F81C386-F9FC-2D4A-9840-6C21513522D4}" srcOrd="0" destOrd="0" presId="urn:microsoft.com/office/officeart/2024/3/layout/SimpleTimelineDefaultVariant"/>
    <dgm:cxn modelId="{96ABB114-2655-5645-A812-7303575CB068}" srcId="{4797FA1F-4925-C049-905F-B8D371BE0BFE}" destId="{54443154-C962-BA45-AA1E-0070C10E2128}" srcOrd="0" destOrd="0" parTransId="{7C681AFD-629B-754B-866E-8605B5E4911F}" sibTransId="{CAEA46B1-E1E3-7A4C-909C-852FF0623F85}"/>
    <dgm:cxn modelId="{AD12771D-B0CD-454E-AE6A-E1043CECEA78}" type="presOf" srcId="{F7A80E09-94EC-1747-97E9-D6FA1C92E79A}" destId="{94772B26-A8D6-ED42-AC1C-DB4EAF766A69}" srcOrd="0" destOrd="0" presId="urn:microsoft.com/office/officeart/2024/3/layout/SimpleTimelineDefaultVariant"/>
    <dgm:cxn modelId="{D0407B2F-3A4E-E943-8DCA-5995DA85CFAB}" type="presOf" srcId="{BEE1583D-C18D-134B-AE8A-DE619B33AAE1}" destId="{EAAB507C-A618-2940-8C70-B6D5F5605722}" srcOrd="0" destOrd="0" presId="urn:microsoft.com/office/officeart/2024/3/layout/SimpleTimelineDefaultVariant"/>
    <dgm:cxn modelId="{3998133D-A3DB-3D45-8FAE-EE86A234DA1F}" srcId="{BFB9978E-ABAC-B34C-8ADD-030277814A1B}" destId="{409997D6-E323-3846-9E91-2249B716C8DF}" srcOrd="0" destOrd="0" parTransId="{8F573E61-7E74-544F-8F53-0F4B09397A35}" sibTransId="{814BBA4B-E252-BD45-B001-BB6F41B7D60D}"/>
    <dgm:cxn modelId="{22B0564F-17FC-9A44-A6B4-7A720A23E927}" type="presOf" srcId="{D82584EA-707E-D842-8D54-67A809DB16E7}" destId="{D605BA5F-E697-E341-A2B3-3941D2610A27}" srcOrd="0" destOrd="0" presId="urn:microsoft.com/office/officeart/2024/3/layout/SimpleTimelineDefaultVariant"/>
    <dgm:cxn modelId="{A7D5C060-EA9A-1D44-B97F-1B2E9580C3CC}" srcId="{54443154-C962-BA45-AA1E-0070C10E2128}" destId="{F7A80E09-94EC-1747-97E9-D6FA1C92E79A}" srcOrd="0" destOrd="0" parTransId="{F08C4FDA-0F23-5F4D-980D-AC1D86500750}" sibTransId="{16AC5F6B-61C9-C647-82DC-BF06994D8B57}"/>
    <dgm:cxn modelId="{53126A62-C50B-3C45-A7DB-061C6347AAFC}" srcId="{D8E7956C-9119-7F45-BE1A-1227E7A352C2}" destId="{67E663DF-0CE0-7144-A58B-5D415B62B7A4}" srcOrd="0" destOrd="0" parTransId="{44123627-A166-C642-8DC5-AE42F93D5064}" sibTransId="{02BCF458-0AAD-4E44-927C-D67B3690B44B}"/>
    <dgm:cxn modelId="{81F7386D-7F78-8248-9553-2C3769287C20}" type="presOf" srcId="{D8E7956C-9119-7F45-BE1A-1227E7A352C2}" destId="{F8D9DA3A-0F1E-8F41-AE15-D4AA10525D51}" srcOrd="0" destOrd="0" presId="urn:microsoft.com/office/officeart/2024/3/layout/SimpleTimelineDefaultVariant"/>
    <dgm:cxn modelId="{C87A406E-2429-C445-8496-0F9DCE0C2C17}" type="presOf" srcId="{DE0182A5-0FC6-E049-9F7A-11D65197D910}" destId="{24C1672D-74A3-B544-B901-A5413C673948}" srcOrd="0" destOrd="0" presId="urn:microsoft.com/office/officeart/2024/3/layout/SimpleTimelineDefaultVariant"/>
    <dgm:cxn modelId="{502F837B-4D1B-BD4C-9C55-2FFCD2F7A6C7}" type="presOf" srcId="{4797FA1F-4925-C049-905F-B8D371BE0BFE}" destId="{CF0E2943-849F-734A-B0BF-F471E6907D01}" srcOrd="0" destOrd="0" presId="urn:microsoft.com/office/officeart/2024/3/layout/SimpleTimelineDefaultVariant"/>
    <dgm:cxn modelId="{0C578F9D-4178-8A45-AF95-9AF363C7BE3E}" srcId="{4797FA1F-4925-C049-905F-B8D371BE0BFE}" destId="{D82584EA-707E-D842-8D54-67A809DB16E7}" srcOrd="1" destOrd="0" parTransId="{9078DD6E-5737-8249-907F-98ECE17BCFAE}" sibTransId="{965B91DC-CF0D-1349-9C53-CE997CBB6CAC}"/>
    <dgm:cxn modelId="{C5E1F49F-2106-0E48-BE2B-202EF2E3DA2A}" srcId="{7C51E9E5-24AA-CE45-B442-198A05DE0268}" destId="{BEE1583D-C18D-134B-AE8A-DE619B33AAE1}" srcOrd="0" destOrd="0" parTransId="{7F8D78A7-5423-CC47-B515-240B62E0866C}" sibTransId="{1476A2A1-10FA-0346-8B74-5541855DFE02}"/>
    <dgm:cxn modelId="{89797CBA-5784-6D42-B985-B60B4BC3A7F4}" srcId="{D82584EA-707E-D842-8D54-67A809DB16E7}" destId="{DE0182A5-0FC6-E049-9F7A-11D65197D910}" srcOrd="0" destOrd="0" parTransId="{3C4BD433-9986-B243-B1E3-ED397FE8588B}" sibTransId="{E882239A-1C3E-B745-903D-0B39A33099A7}"/>
    <dgm:cxn modelId="{CA7625C5-47A0-7143-9533-51B535B876C5}" type="presOf" srcId="{54443154-C962-BA45-AA1E-0070C10E2128}" destId="{737B2015-11E3-8B42-9595-26351368D356}" srcOrd="0" destOrd="0" presId="urn:microsoft.com/office/officeart/2024/3/layout/SimpleTimelineDefaultVariant"/>
    <dgm:cxn modelId="{AC7750D0-B7F3-3F4A-8DEE-D2604C6CE5A7}" srcId="{4797FA1F-4925-C049-905F-B8D371BE0BFE}" destId="{D8E7956C-9119-7F45-BE1A-1227E7A352C2}" srcOrd="3" destOrd="0" parTransId="{1048C0F4-087B-344B-8FE0-C1EB2F8373C6}" sibTransId="{367FC52C-05FC-1344-B823-B66D2D67E3F1}"/>
    <dgm:cxn modelId="{92BB83D1-5647-594C-AC4A-EE42132E11F5}" type="presOf" srcId="{409997D6-E323-3846-9E91-2249B716C8DF}" destId="{7352D78E-B2EE-B545-862F-90152089BF03}" srcOrd="0" destOrd="0" presId="urn:microsoft.com/office/officeart/2024/3/layout/SimpleTimelineDefaultVariant"/>
    <dgm:cxn modelId="{598DD1D5-55C0-9F43-B286-B8FF4336E67C}" type="presOf" srcId="{67E663DF-0CE0-7144-A58B-5D415B62B7A4}" destId="{1AE2DFF0-879F-C84B-A497-B3DB9BB9BE21}" srcOrd="0" destOrd="0" presId="urn:microsoft.com/office/officeart/2024/3/layout/SimpleTimelineDefaultVariant"/>
    <dgm:cxn modelId="{393761E5-A5C8-3D41-A0A8-EBFD9959B75D}" type="presOf" srcId="{BFB9978E-ABAC-B34C-8ADD-030277814A1B}" destId="{F2D0EDA2-F394-CA4E-A093-5DAB3DEFD8AC}" srcOrd="0" destOrd="0" presId="urn:microsoft.com/office/officeart/2024/3/layout/SimpleTimelineDefaultVariant"/>
    <dgm:cxn modelId="{864E15F4-03FF-3C47-A837-997E520B45A5}" srcId="{4797FA1F-4925-C049-905F-B8D371BE0BFE}" destId="{BFB9978E-ABAC-B34C-8ADD-030277814A1B}" srcOrd="4" destOrd="0" parTransId="{9971EFFF-0F1F-8047-8000-0D3927D4544F}" sibTransId="{6D89D74E-7759-F84A-B9EF-4342AD42D0BA}"/>
    <dgm:cxn modelId="{0D316EFB-1407-4A4A-8F68-5AF530B1B601}" srcId="{4797FA1F-4925-C049-905F-B8D371BE0BFE}" destId="{7C51E9E5-24AA-CE45-B442-198A05DE0268}" srcOrd="2" destOrd="0" parTransId="{A8B6882A-020E-4241-A3E4-728F38FF019E}" sibTransId="{DDF3F191-CBFD-D84A-B53E-BE24C3852955}"/>
    <dgm:cxn modelId="{FD80F308-0B63-3D4E-924F-9B431AA321AB}" type="presParOf" srcId="{CF0E2943-849F-734A-B0BF-F471E6907D01}" destId="{D8B090E3-B560-104B-9557-6478879BC2D2}" srcOrd="0" destOrd="0" presId="urn:microsoft.com/office/officeart/2024/3/layout/SimpleTimelineDefaultVariant"/>
    <dgm:cxn modelId="{F6BD3036-CA9C-8048-85A5-49C08F0FD706}" type="presParOf" srcId="{CF0E2943-849F-734A-B0BF-F471E6907D01}" destId="{32175CCA-2114-5442-83A8-2FAA12A62BAA}" srcOrd="1" destOrd="0" presId="urn:microsoft.com/office/officeart/2024/3/layout/SimpleTimelineDefaultVariant"/>
    <dgm:cxn modelId="{45BB54F8-6E00-354B-B3EC-865C034C5007}" type="presParOf" srcId="{32175CCA-2114-5442-83A8-2FAA12A62BAA}" destId="{4E41917C-31C0-6245-9F64-3C3EEC84FA87}" srcOrd="0" destOrd="0" presId="urn:microsoft.com/office/officeart/2024/3/layout/SimpleTimelineDefaultVariant"/>
    <dgm:cxn modelId="{ADDE33C4-8543-AB49-8385-8AE8A1F2A0CC}" type="presParOf" srcId="{4E41917C-31C0-6245-9F64-3C3EEC84FA87}" destId="{406DBA4F-C756-6741-9909-DB26CC7164B4}" srcOrd="0" destOrd="0" presId="urn:microsoft.com/office/officeart/2024/3/layout/SimpleTimelineDefaultVariant"/>
    <dgm:cxn modelId="{2D5210A7-27D0-0545-A5C1-DF2B0705A09F}" type="presParOf" srcId="{4E41917C-31C0-6245-9F64-3C3EEC84FA87}" destId="{CA8F41FC-B6DA-9A46-BD23-8BC840704E3E}" srcOrd="1" destOrd="0" presId="urn:microsoft.com/office/officeart/2024/3/layout/SimpleTimelineDefaultVariant"/>
    <dgm:cxn modelId="{57BD3CB6-C373-1D42-BE85-81C8535B66F0}" type="presParOf" srcId="{CA8F41FC-B6DA-9A46-BD23-8BC840704E3E}" destId="{FDEE5CAE-02BA-9146-9E44-7BDBA6C04312}" srcOrd="0" destOrd="0" presId="urn:microsoft.com/office/officeart/2024/3/layout/SimpleTimelineDefaultVariant"/>
    <dgm:cxn modelId="{C6D4E1C2-8795-FA43-A292-E563513692B4}" type="presParOf" srcId="{CA8F41FC-B6DA-9A46-BD23-8BC840704E3E}" destId="{E69E04F6-1C51-B44E-8CC6-AF5227DC9DA5}" srcOrd="1" destOrd="0" presId="urn:microsoft.com/office/officeart/2024/3/layout/SimpleTimelineDefaultVariant"/>
    <dgm:cxn modelId="{71B3818D-20F5-DE46-B1E9-EF415AD8E6EA}" type="presParOf" srcId="{4E41917C-31C0-6245-9F64-3C3EEC84FA87}" destId="{94772B26-A8D6-ED42-AC1C-DB4EAF766A69}" srcOrd="2" destOrd="0" presId="urn:microsoft.com/office/officeart/2024/3/layout/SimpleTimelineDefaultVariant"/>
    <dgm:cxn modelId="{FB289C9C-C3A8-3C41-AB4A-B50E1B8D82E0}" type="presParOf" srcId="{4E41917C-31C0-6245-9F64-3C3EEC84FA87}" destId="{737B2015-11E3-8B42-9595-26351368D356}" srcOrd="3" destOrd="0" presId="urn:microsoft.com/office/officeart/2024/3/layout/SimpleTimelineDefaultVariant"/>
    <dgm:cxn modelId="{BAD54185-1F3C-1B40-BF11-918B57221BA2}" type="presParOf" srcId="{4E41917C-31C0-6245-9F64-3C3EEC84FA87}" destId="{B495170C-39B6-2E44-8BA1-650ADD334B33}" srcOrd="4" destOrd="0" presId="urn:microsoft.com/office/officeart/2024/3/layout/SimpleTimelineDefaultVariant"/>
    <dgm:cxn modelId="{DAE8CA86-F73E-5D4C-AD41-CF76EA5AE970}" type="presParOf" srcId="{4E41917C-31C0-6245-9F64-3C3EEC84FA87}" destId="{F0291E0C-40F9-D14A-B62C-171CA2AF24B1}" srcOrd="5" destOrd="0" presId="urn:microsoft.com/office/officeart/2024/3/layout/SimpleTimelineDefaultVariant"/>
    <dgm:cxn modelId="{88A341DC-1E0B-3C4A-873D-F08C4F34AC4C}" type="presParOf" srcId="{32175CCA-2114-5442-83A8-2FAA12A62BAA}" destId="{B9C8C7DB-222E-EF47-976A-B7E3C605FD99}" srcOrd="1" destOrd="0" presId="urn:microsoft.com/office/officeart/2024/3/layout/SimpleTimelineDefaultVariant"/>
    <dgm:cxn modelId="{1819250B-9A90-C948-9456-4BD6C487B879}" type="presParOf" srcId="{32175CCA-2114-5442-83A8-2FAA12A62BAA}" destId="{6F2E1724-6B9A-CA49-921F-7F3AEA9A84B6}" srcOrd="2" destOrd="0" presId="urn:microsoft.com/office/officeart/2024/3/layout/SimpleTimelineDefaultVariant"/>
    <dgm:cxn modelId="{1E7F8F6D-256C-F645-9B2C-D2BF517078E9}" type="presParOf" srcId="{6F2E1724-6B9A-CA49-921F-7F3AEA9A84B6}" destId="{1F237BB3-B63D-1242-817E-416B5E545B57}" srcOrd="0" destOrd="0" presId="urn:microsoft.com/office/officeart/2024/3/layout/SimpleTimelineDefaultVariant"/>
    <dgm:cxn modelId="{FC7DE7A7-13F2-CD46-8E9A-CA268C01D510}" type="presParOf" srcId="{6F2E1724-6B9A-CA49-921F-7F3AEA9A84B6}" destId="{4F2A2221-0192-7242-8B19-BB0947639952}" srcOrd="1" destOrd="0" presId="urn:microsoft.com/office/officeart/2024/3/layout/SimpleTimelineDefaultVariant"/>
    <dgm:cxn modelId="{2386F110-590E-584A-B338-89F32D02E4F7}" type="presParOf" srcId="{4F2A2221-0192-7242-8B19-BB0947639952}" destId="{5F99EC7E-DF80-0A42-8DDD-2B19FDC0F2FA}" srcOrd="0" destOrd="0" presId="urn:microsoft.com/office/officeart/2024/3/layout/SimpleTimelineDefaultVariant"/>
    <dgm:cxn modelId="{E24385C9-0333-904D-B29A-61186DEFF65C}" type="presParOf" srcId="{4F2A2221-0192-7242-8B19-BB0947639952}" destId="{DA692328-E66B-E64D-B3D7-F9CBF632061E}" srcOrd="1" destOrd="0" presId="urn:microsoft.com/office/officeart/2024/3/layout/SimpleTimelineDefaultVariant"/>
    <dgm:cxn modelId="{664B419B-DAA3-C046-930A-482EF0401690}" type="presParOf" srcId="{6F2E1724-6B9A-CA49-921F-7F3AEA9A84B6}" destId="{24C1672D-74A3-B544-B901-A5413C673948}" srcOrd="2" destOrd="0" presId="urn:microsoft.com/office/officeart/2024/3/layout/SimpleTimelineDefaultVariant"/>
    <dgm:cxn modelId="{1463EBA1-FC2B-7446-A4FA-E7D7EFA518CE}" type="presParOf" srcId="{6F2E1724-6B9A-CA49-921F-7F3AEA9A84B6}" destId="{D605BA5F-E697-E341-A2B3-3941D2610A27}" srcOrd="3" destOrd="0" presId="urn:microsoft.com/office/officeart/2024/3/layout/SimpleTimelineDefaultVariant"/>
    <dgm:cxn modelId="{BB5E429C-967E-B445-916D-9028C3C73CAA}" type="presParOf" srcId="{6F2E1724-6B9A-CA49-921F-7F3AEA9A84B6}" destId="{046EF2C5-E881-774C-8106-79FDD51CE624}" srcOrd="4" destOrd="0" presId="urn:microsoft.com/office/officeart/2024/3/layout/SimpleTimelineDefaultVariant"/>
    <dgm:cxn modelId="{E14E8EB2-F68B-C748-A1DB-72D49A7A5AAE}" type="presParOf" srcId="{6F2E1724-6B9A-CA49-921F-7F3AEA9A84B6}" destId="{7884E050-5F5B-EC4C-8BFC-C0A51123CF16}" srcOrd="5" destOrd="0" presId="urn:microsoft.com/office/officeart/2024/3/layout/SimpleTimelineDefaultVariant"/>
    <dgm:cxn modelId="{D0F12880-5E00-1547-B22B-7E178B2E6A02}" type="presParOf" srcId="{32175CCA-2114-5442-83A8-2FAA12A62BAA}" destId="{6FA18597-97E2-D244-BF30-AB1DE93FDC72}" srcOrd="3" destOrd="0" presId="urn:microsoft.com/office/officeart/2024/3/layout/SimpleTimelineDefaultVariant"/>
    <dgm:cxn modelId="{381140FC-0DB6-854E-84F6-F4C9B8C17E71}" type="presParOf" srcId="{32175CCA-2114-5442-83A8-2FAA12A62BAA}" destId="{436D374B-BB69-534A-A103-C5ED618CAFFF}" srcOrd="4" destOrd="0" presId="urn:microsoft.com/office/officeart/2024/3/layout/SimpleTimelineDefaultVariant"/>
    <dgm:cxn modelId="{FC51D22D-B493-6E49-B45F-C4AFFB2163DA}" type="presParOf" srcId="{436D374B-BB69-534A-A103-C5ED618CAFFF}" destId="{21947B6B-9C90-B946-AD0B-621174E55D80}" srcOrd="0" destOrd="0" presId="urn:microsoft.com/office/officeart/2024/3/layout/SimpleTimelineDefaultVariant"/>
    <dgm:cxn modelId="{FAADE0DD-FA66-F84A-9676-FB57FC16A27E}" type="presParOf" srcId="{436D374B-BB69-534A-A103-C5ED618CAFFF}" destId="{AEDEAA9E-A7E9-E346-90E5-61DD178A4B2F}" srcOrd="1" destOrd="0" presId="urn:microsoft.com/office/officeart/2024/3/layout/SimpleTimelineDefaultVariant"/>
    <dgm:cxn modelId="{8345AB56-77CF-1A4F-8821-32E9F216415F}" type="presParOf" srcId="{AEDEAA9E-A7E9-E346-90E5-61DD178A4B2F}" destId="{D13E38E6-5CAF-C147-B36E-FC895337387A}" srcOrd="0" destOrd="0" presId="urn:microsoft.com/office/officeart/2024/3/layout/SimpleTimelineDefaultVariant"/>
    <dgm:cxn modelId="{2D911D48-1F19-BC44-A9CA-D1E75D47FD5F}" type="presParOf" srcId="{AEDEAA9E-A7E9-E346-90E5-61DD178A4B2F}" destId="{1D14FC81-7109-254D-9FCF-DF42F933BB02}" srcOrd="1" destOrd="0" presId="urn:microsoft.com/office/officeart/2024/3/layout/SimpleTimelineDefaultVariant"/>
    <dgm:cxn modelId="{66950322-2486-4945-9678-C365A49C33DF}" type="presParOf" srcId="{436D374B-BB69-534A-A103-C5ED618CAFFF}" destId="{EAAB507C-A618-2940-8C70-B6D5F5605722}" srcOrd="2" destOrd="0" presId="urn:microsoft.com/office/officeart/2024/3/layout/SimpleTimelineDefaultVariant"/>
    <dgm:cxn modelId="{2521EA55-5AC8-3549-9F76-522E1B13284F}" type="presParOf" srcId="{436D374B-BB69-534A-A103-C5ED618CAFFF}" destId="{9F81C386-F9FC-2D4A-9840-6C21513522D4}" srcOrd="3" destOrd="0" presId="urn:microsoft.com/office/officeart/2024/3/layout/SimpleTimelineDefaultVariant"/>
    <dgm:cxn modelId="{50210FF6-E92E-924E-8DEE-3823910AE269}" type="presParOf" srcId="{436D374B-BB69-534A-A103-C5ED618CAFFF}" destId="{1CCC5424-3143-1444-AA79-655E434888FC}" srcOrd="4" destOrd="0" presId="urn:microsoft.com/office/officeart/2024/3/layout/SimpleTimelineDefaultVariant"/>
    <dgm:cxn modelId="{FD09F5B1-7CA4-5D43-BB87-A623BA3C7986}" type="presParOf" srcId="{436D374B-BB69-534A-A103-C5ED618CAFFF}" destId="{25234FAF-E0BF-2D4F-BCEF-9F990837CE47}" srcOrd="5" destOrd="0" presId="urn:microsoft.com/office/officeart/2024/3/layout/SimpleTimelineDefaultVariant"/>
    <dgm:cxn modelId="{D71B4BDD-DE60-2749-94EA-6135B54ABF09}" type="presParOf" srcId="{32175CCA-2114-5442-83A8-2FAA12A62BAA}" destId="{9312F416-CB5E-8A4F-B494-856EBBE50A6C}" srcOrd="5" destOrd="0" presId="urn:microsoft.com/office/officeart/2024/3/layout/SimpleTimelineDefaultVariant"/>
    <dgm:cxn modelId="{81293A66-D04D-C142-A512-D1CF5BB4A152}" type="presParOf" srcId="{32175CCA-2114-5442-83A8-2FAA12A62BAA}" destId="{DA0DAE3E-0B33-D342-85B4-79D5C1B0F81B}" srcOrd="6" destOrd="0" presId="urn:microsoft.com/office/officeart/2024/3/layout/SimpleTimelineDefaultVariant"/>
    <dgm:cxn modelId="{AE174CBB-6911-2E4A-B538-163C203F7695}" type="presParOf" srcId="{DA0DAE3E-0B33-D342-85B4-79D5C1B0F81B}" destId="{5D5E7682-F2E1-2640-9772-6CCE7587CA15}" srcOrd="0" destOrd="0" presId="urn:microsoft.com/office/officeart/2024/3/layout/SimpleTimelineDefaultVariant"/>
    <dgm:cxn modelId="{5AD31FA3-6CA2-0E4D-8083-2089A0F06850}" type="presParOf" srcId="{DA0DAE3E-0B33-D342-85B4-79D5C1B0F81B}" destId="{395612FC-63F8-CC4D-9092-0D62C5A0AE39}" srcOrd="1" destOrd="0" presId="urn:microsoft.com/office/officeart/2024/3/layout/SimpleTimelineDefaultVariant"/>
    <dgm:cxn modelId="{B982BC11-8DC4-1645-8005-11746BB7C27B}" type="presParOf" srcId="{395612FC-63F8-CC4D-9092-0D62C5A0AE39}" destId="{107CA756-3119-9845-9399-8A922829DCB4}" srcOrd="0" destOrd="0" presId="urn:microsoft.com/office/officeart/2024/3/layout/SimpleTimelineDefaultVariant"/>
    <dgm:cxn modelId="{7C7542E3-F82F-BE46-8AFC-96BA7D58ED04}" type="presParOf" srcId="{395612FC-63F8-CC4D-9092-0D62C5A0AE39}" destId="{3C2AF68B-013D-A649-AEAE-9151CD9513A8}" srcOrd="1" destOrd="0" presId="urn:microsoft.com/office/officeart/2024/3/layout/SimpleTimelineDefaultVariant"/>
    <dgm:cxn modelId="{36570EB3-936B-9145-A6DD-B626F7F8F3E7}" type="presParOf" srcId="{DA0DAE3E-0B33-D342-85B4-79D5C1B0F81B}" destId="{1AE2DFF0-879F-C84B-A497-B3DB9BB9BE21}" srcOrd="2" destOrd="0" presId="urn:microsoft.com/office/officeart/2024/3/layout/SimpleTimelineDefaultVariant"/>
    <dgm:cxn modelId="{247C2C30-A0E1-7549-91E3-50C4B563B898}" type="presParOf" srcId="{DA0DAE3E-0B33-D342-85B4-79D5C1B0F81B}" destId="{F8D9DA3A-0F1E-8F41-AE15-D4AA10525D51}" srcOrd="3" destOrd="0" presId="urn:microsoft.com/office/officeart/2024/3/layout/SimpleTimelineDefaultVariant"/>
    <dgm:cxn modelId="{CE8B832D-0D53-1047-9E31-D41876E675DA}" type="presParOf" srcId="{DA0DAE3E-0B33-D342-85B4-79D5C1B0F81B}" destId="{86F4A531-72E5-E04F-96AE-DE868D550BFA}" srcOrd="4" destOrd="0" presId="urn:microsoft.com/office/officeart/2024/3/layout/SimpleTimelineDefaultVariant"/>
    <dgm:cxn modelId="{AF7600DB-5FB8-1444-8D8A-11AA5457E0FA}" type="presParOf" srcId="{DA0DAE3E-0B33-D342-85B4-79D5C1B0F81B}" destId="{FFB8522D-027C-0E4A-AA49-A5F988256582}" srcOrd="5" destOrd="0" presId="urn:microsoft.com/office/officeart/2024/3/layout/SimpleTimelineDefaultVariant"/>
    <dgm:cxn modelId="{65FDEBC9-54CE-F14F-B610-E498F3F5A9C4}" type="presParOf" srcId="{32175CCA-2114-5442-83A8-2FAA12A62BAA}" destId="{A30D6F71-1EB5-B24B-8999-43C4C60244AE}" srcOrd="7" destOrd="0" presId="urn:microsoft.com/office/officeart/2024/3/layout/SimpleTimelineDefaultVariant"/>
    <dgm:cxn modelId="{1BE29986-B1AF-D744-AF3B-11980B9A4559}" type="presParOf" srcId="{32175CCA-2114-5442-83A8-2FAA12A62BAA}" destId="{26AD2C23-8DF8-7841-B4A7-7829ABBBCF89}" srcOrd="8" destOrd="0" presId="urn:microsoft.com/office/officeart/2024/3/layout/SimpleTimelineDefaultVariant"/>
    <dgm:cxn modelId="{5DB75128-4C30-2D4C-9834-C511C3B6D1AE}" type="presParOf" srcId="{26AD2C23-8DF8-7841-B4A7-7829ABBBCF89}" destId="{63A92F92-E1F1-FF4F-9EA0-E07CFDF2855A}" srcOrd="0" destOrd="0" presId="urn:microsoft.com/office/officeart/2024/3/layout/SimpleTimelineDefaultVariant"/>
    <dgm:cxn modelId="{B756AE07-20AE-1B48-A81C-B259B21267AB}" type="presParOf" srcId="{26AD2C23-8DF8-7841-B4A7-7829ABBBCF89}" destId="{CE90881A-2C46-744D-ACCD-E3051AC87196}" srcOrd="1" destOrd="0" presId="urn:microsoft.com/office/officeart/2024/3/layout/SimpleTimelineDefaultVariant"/>
    <dgm:cxn modelId="{80EB1CC3-E453-1F41-BE69-B917B1E07668}" type="presParOf" srcId="{CE90881A-2C46-744D-ACCD-E3051AC87196}" destId="{C88B0FD7-95A5-534D-A5C7-EDA98398F374}" srcOrd="0" destOrd="0" presId="urn:microsoft.com/office/officeart/2024/3/layout/SimpleTimelineDefaultVariant"/>
    <dgm:cxn modelId="{919BBFBB-4E9E-4940-A320-C1AF16096EE8}" type="presParOf" srcId="{CE90881A-2C46-744D-ACCD-E3051AC87196}" destId="{92667797-6CD4-C547-A300-1A69298BE931}" srcOrd="1" destOrd="0" presId="urn:microsoft.com/office/officeart/2024/3/layout/SimpleTimelineDefaultVariant"/>
    <dgm:cxn modelId="{A38497C5-6FB0-0346-A197-72B3189EBAC2}" type="presParOf" srcId="{26AD2C23-8DF8-7841-B4A7-7829ABBBCF89}" destId="{7352D78E-B2EE-B545-862F-90152089BF03}" srcOrd="2" destOrd="0" presId="urn:microsoft.com/office/officeart/2024/3/layout/SimpleTimelineDefaultVariant"/>
    <dgm:cxn modelId="{0EE09016-599D-ED42-B715-E7A906D509E7}" type="presParOf" srcId="{26AD2C23-8DF8-7841-B4A7-7829ABBBCF89}" destId="{F2D0EDA2-F394-CA4E-A093-5DAB3DEFD8AC}" srcOrd="3" destOrd="0" presId="urn:microsoft.com/office/officeart/2024/3/layout/SimpleTimelineDefaultVariant"/>
    <dgm:cxn modelId="{0060EE0E-F978-784F-BB83-0D82ECCDE401}" type="presParOf" srcId="{26AD2C23-8DF8-7841-B4A7-7829ABBBCF89}" destId="{6015F6BD-5876-6D4E-8ED4-A672EF57DACC}" srcOrd="4" destOrd="0" presId="urn:microsoft.com/office/officeart/2024/3/layout/SimpleTimelineDefaultVariant"/>
    <dgm:cxn modelId="{1B72B8E3-66DA-314F-984E-F7EEBD9969FA}" type="presParOf" srcId="{26AD2C23-8DF8-7841-B4A7-7829ABBBCF89}" destId="{0DA7E300-CE36-7F44-AB73-8430FB2FEC4E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/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3084140-8170-4037-A8F9-FDC69DD1A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/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/>
        </a:p>
      </dgm:t>
    </dgm:pt>
    <dgm:pt modelId="{CA3F30AA-3487-4B96-A580-82E75E2E70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</a:t>
          </a:r>
          <a:endParaRPr lang="en-US"/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/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E14EEE0-46FB-4EC9-AC89-6702BC458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/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/>
        </a:p>
      </dgm:t>
    </dgm:pt>
    <dgm:pt modelId="{B22673F3-F502-4E16-B0FE-C3BB6AB82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A68808E3-859D-4829-840C-2D5082C3F7B2}" type="parTrans" cxnId="{E045BFCF-7C4A-452E-A137-94051476DD05}">
      <dgm:prSet/>
      <dgm:spPr/>
      <dgm:t>
        <a:bodyPr/>
        <a:lstStyle/>
        <a:p>
          <a:endParaRPr lang="en-US"/>
        </a:p>
      </dgm:t>
    </dgm:pt>
    <dgm:pt modelId="{B8EA8944-5AEA-4CF5-A56C-47550BAD9974}" type="sibTrans" cxnId="{E045BFCF-7C4A-452E-A137-94051476DD05}">
      <dgm:prSet/>
      <dgm:spPr/>
      <dgm:t>
        <a:bodyPr/>
        <a:lstStyle/>
        <a:p>
          <a:endParaRPr lang="en-US"/>
        </a:p>
      </dgm:t>
    </dgm:pt>
    <dgm:pt modelId="{2D451265-69DC-4939-A7F6-BA9BA9CDD7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D0F42F63-9B15-4E55-8C7C-D6789B13C7D3}" type="parTrans" cxnId="{738D5CA5-3605-49EB-B5F5-9C5D0708B5C1}">
      <dgm:prSet/>
      <dgm:spPr/>
      <dgm:t>
        <a:bodyPr/>
        <a:lstStyle/>
        <a:p>
          <a:endParaRPr lang="en-US"/>
        </a:p>
      </dgm:t>
    </dgm:pt>
    <dgm:pt modelId="{08F9F79D-5389-4B99-95EE-8E036ED88F5F}" type="sibTrans" cxnId="{738D5CA5-3605-49EB-B5F5-9C5D0708B5C1}">
      <dgm:prSet/>
      <dgm:spPr/>
      <dgm:t>
        <a:bodyPr/>
        <a:lstStyle/>
        <a:p>
          <a:endParaRPr lang="en-US"/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6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6">
        <dgm:presLayoutVars>
          <dgm:bulletEnabled/>
        </dgm:presLayoutVars>
      </dgm:prSet>
      <dgm:spPr/>
    </dgm:pt>
    <dgm:pt modelId="{683F2E93-793B-F94E-90A9-933450AE3180}" type="pres">
      <dgm:prSet presAssocID="{8E6AEB84-2FBA-4345-9A92-F83683486F1F}" presName="sibTrans" presStyleLbl="sibTrans2D1" presStyleIdx="0" presStyleCnt="0"/>
      <dgm:spPr/>
    </dgm:pt>
    <dgm:pt modelId="{FD796676-2A25-2045-AF32-A5978B283E08}" type="pres">
      <dgm:prSet presAssocID="{CA3F30AA-3487-4B96-A580-82E75E2E7089}" presName="compNode" presStyleCnt="0"/>
      <dgm:spPr/>
    </dgm:pt>
    <dgm:pt modelId="{298C1831-B8C3-694C-B207-4584CE24DED1}" type="pres">
      <dgm:prSet presAssocID="{CA3F30AA-3487-4B96-A580-82E75E2E7089}" presName="pictRect" presStyleLbl="revTx" presStyleIdx="2" presStyleCnt="6">
        <dgm:presLayoutVars>
          <dgm:chMax val="0"/>
          <dgm:bulletEnabled/>
        </dgm:presLayoutVars>
      </dgm:prSet>
      <dgm:spPr/>
    </dgm:pt>
    <dgm:pt modelId="{7CBA6DB0-FCC1-FB4F-A8C4-FEAB35C0AD2B}" type="pres">
      <dgm:prSet presAssocID="{CA3F30AA-3487-4B96-A580-82E75E2E7089}" presName="textRect" presStyleLbl="revTx" presStyleIdx="3" presStyleCnt="6">
        <dgm:presLayoutVars>
          <dgm:bulletEnabled/>
        </dgm:presLayoutVars>
      </dgm:prSet>
      <dgm:spPr/>
    </dgm:pt>
    <dgm:pt modelId="{B9DC7BA8-16CD-9447-BB20-AA88B5C533B0}" type="pres">
      <dgm:prSet presAssocID="{2827C685-60E8-4658-B5D7-56DAAEC58DA2}" presName="sibTrans" presStyleLbl="sibTrans2D1" presStyleIdx="0" presStyleCnt="0"/>
      <dgm:spPr/>
    </dgm:pt>
    <dgm:pt modelId="{664F6F17-C850-134E-84B3-F782AC3F486C}" type="pres">
      <dgm:prSet presAssocID="{B22673F3-F502-4E16-B0FE-C3BB6AB82AB4}" presName="compNode" presStyleCnt="0"/>
      <dgm:spPr/>
    </dgm:pt>
    <dgm:pt modelId="{81589ABB-9E3D-8045-A08C-F13A42F46B6F}" type="pres">
      <dgm:prSet presAssocID="{B22673F3-F502-4E16-B0FE-C3BB6AB82AB4}" presName="pictRect" presStyleLbl="revTx" presStyleIdx="4" presStyleCnt="6">
        <dgm:presLayoutVars>
          <dgm:chMax val="0"/>
          <dgm:bulletEnabled/>
        </dgm:presLayoutVars>
      </dgm:prSet>
      <dgm:spPr/>
    </dgm:pt>
    <dgm:pt modelId="{0C0F03AB-30EB-4544-95C5-BF0FBF1DBEEE}" type="pres">
      <dgm:prSet presAssocID="{B22673F3-F502-4E16-B0FE-C3BB6AB82AB4}" presName="textRect" presStyleLbl="revTx" presStyleIdx="5" presStyleCnt="6">
        <dgm:presLayoutVars>
          <dgm:bulletEnabled/>
        </dgm:presLayoutVars>
      </dgm:prSet>
      <dgm:spPr/>
    </dgm:pt>
  </dgm:ptLst>
  <dgm:cxnLst>
    <dgm:cxn modelId="{205BEF01-9871-3442-9ED7-AA280D1A544D}" type="presOf" srcId="{8E6AEB84-2FBA-4345-9A92-F83683486F1F}" destId="{683F2E93-793B-F94E-90A9-933450AE3180}" srcOrd="0" destOrd="0" presId="urn:microsoft.com/office/officeart/2024/3/layout/hArchList1"/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D37B1251-3E47-AF42-8CD3-2910D9167154}" type="presOf" srcId="{93084140-8170-4037-A8F9-FDC69DD1A5FC}" destId="{5BE38699-9FF0-774F-8883-555819A820DB}" srcOrd="0" destOrd="0" presId="urn:microsoft.com/office/officeart/2024/3/layout/hArchList1"/>
    <dgm:cxn modelId="{969AAC56-CE1C-6C4D-A022-11B7EE708247}" type="presOf" srcId="{B22673F3-F502-4E16-B0FE-C3BB6AB82AB4}" destId="{81589ABB-9E3D-8045-A08C-F13A42F46B6F}" srcOrd="0" destOrd="0" presId="urn:microsoft.com/office/officeart/2024/3/layout/hArchList1"/>
    <dgm:cxn modelId="{163B5368-9708-A04C-964A-1CDC7F2FF956}" type="presOf" srcId="{CA3F30AA-3487-4B96-A580-82E75E2E7089}" destId="{298C1831-B8C3-694C-B207-4584CE24DED1}" srcOrd="0" destOrd="0" presId="urn:microsoft.com/office/officeart/2024/3/layout/hArchList1"/>
    <dgm:cxn modelId="{2DBB6875-A0D7-1B41-B95F-CBC0A802E543}" type="presOf" srcId="{2D451265-69DC-4939-A7F6-BA9BA9CDD724}" destId="{0C0F03AB-30EB-4544-95C5-BF0FBF1DBEEE}" srcOrd="0" destOrd="0" presId="urn:microsoft.com/office/officeart/2024/3/layout/hArchList1"/>
    <dgm:cxn modelId="{C372A38C-E8D3-7B41-8B84-17C10673D97D}" type="presOf" srcId="{FE14EEE0-46FB-4EC9-AC89-6702BC458924}" destId="{7CBA6DB0-FCC1-FB4F-A8C4-FEAB35C0AD2B}" srcOrd="0" destOrd="0" presId="urn:microsoft.com/office/officeart/2024/3/layout/hArchList1"/>
    <dgm:cxn modelId="{738D5CA5-3605-49EB-B5F5-9C5D0708B5C1}" srcId="{B22673F3-F502-4E16-B0FE-C3BB6AB82AB4}" destId="{2D451265-69DC-4939-A7F6-BA9BA9CDD724}" srcOrd="0" destOrd="0" parTransId="{D0F42F63-9B15-4E55-8C7C-D6789B13C7D3}" sibTransId="{08F9F79D-5389-4B99-95EE-8E036ED88F5F}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E6890AC5-9727-BD47-9DFB-B9272148FABB}" type="presOf" srcId="{2827C685-60E8-4658-B5D7-56DAAEC58DA2}" destId="{B9DC7BA8-16CD-9447-BB20-AA88B5C533B0}" srcOrd="0" destOrd="0" presId="urn:microsoft.com/office/officeart/2024/3/layout/hArchList1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E045BFCF-7C4A-452E-A137-94051476DD05}" srcId="{A9DD22E7-7001-4E03-AC69-728E578D3AA9}" destId="{B22673F3-F502-4E16-B0FE-C3BB6AB82AB4}" srcOrd="2" destOrd="0" parTransId="{A68808E3-859D-4829-840C-2D5082C3F7B2}" sibTransId="{B8EA8944-5AEA-4CF5-A56C-47550BAD9974}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  <dgm:cxn modelId="{008B0684-34F4-AB47-B70F-A911B5B1E0A0}" type="presParOf" srcId="{7404B86E-2785-D24A-96F2-B3F2AE23C651}" destId="{683F2E93-793B-F94E-90A9-933450AE3180}" srcOrd="1" destOrd="0" presId="urn:microsoft.com/office/officeart/2024/3/layout/hArchList1"/>
    <dgm:cxn modelId="{9BC75CF8-D92E-AA4C-B85C-90BDAFB4AD33}" type="presParOf" srcId="{7404B86E-2785-D24A-96F2-B3F2AE23C651}" destId="{FD796676-2A25-2045-AF32-A5978B283E08}" srcOrd="2" destOrd="0" presId="urn:microsoft.com/office/officeart/2024/3/layout/hArchList1"/>
    <dgm:cxn modelId="{6A1061D2-54CD-9E46-ABEE-15F0BB25BE4B}" type="presParOf" srcId="{FD796676-2A25-2045-AF32-A5978B283E08}" destId="{298C1831-B8C3-694C-B207-4584CE24DED1}" srcOrd="0" destOrd="0" presId="urn:microsoft.com/office/officeart/2024/3/layout/hArchList1"/>
    <dgm:cxn modelId="{75FDE295-9A04-624D-A1A2-8A660352F4D8}" type="presParOf" srcId="{FD796676-2A25-2045-AF32-A5978B283E08}" destId="{7CBA6DB0-FCC1-FB4F-A8C4-FEAB35C0AD2B}" srcOrd="1" destOrd="0" presId="urn:microsoft.com/office/officeart/2024/3/layout/hArchList1"/>
    <dgm:cxn modelId="{8AF703A1-8299-1049-87D9-33D7A1A70662}" type="presParOf" srcId="{7404B86E-2785-D24A-96F2-B3F2AE23C651}" destId="{B9DC7BA8-16CD-9447-BB20-AA88B5C533B0}" srcOrd="3" destOrd="0" presId="urn:microsoft.com/office/officeart/2024/3/layout/hArchList1"/>
    <dgm:cxn modelId="{543359AB-5863-CE47-A039-75C295B20510}" type="presParOf" srcId="{7404B86E-2785-D24A-96F2-B3F2AE23C651}" destId="{664F6F17-C850-134E-84B3-F782AC3F486C}" srcOrd="4" destOrd="0" presId="urn:microsoft.com/office/officeart/2024/3/layout/hArchList1"/>
    <dgm:cxn modelId="{985CFE5F-10F1-674F-9166-297D24460055}" type="presParOf" srcId="{664F6F17-C850-134E-84B3-F782AC3F486C}" destId="{81589ABB-9E3D-8045-A08C-F13A42F46B6F}" srcOrd="0" destOrd="0" presId="urn:microsoft.com/office/officeart/2024/3/layout/hArchList1"/>
    <dgm:cxn modelId="{0F743A32-C397-C642-9F68-DE6507BDED5E}" type="presParOf" srcId="{664F6F17-C850-134E-84B3-F782AC3F486C}" destId="{0C0F03AB-30EB-4544-95C5-BF0FBF1DBEE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6A45E9-3BDB-4EA5-ACF8-1296064EF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/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3084140-8170-4037-A8F9-FDC69DD1A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/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/>
        </a:p>
      </dgm:t>
    </dgm:pt>
    <dgm:pt modelId="{CA3F30AA-3487-4B96-A580-82E75E2E70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</a:t>
          </a:r>
          <a:endParaRPr lang="en-US"/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/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E14EEE0-46FB-4EC9-AC89-6702BC458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/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/>
        </a:p>
      </dgm:t>
    </dgm:pt>
    <dgm:pt modelId="{B22673F3-F502-4E16-B0FE-C3BB6AB82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A68808E3-859D-4829-840C-2D5082C3F7B2}" type="parTrans" cxnId="{E045BFCF-7C4A-452E-A137-94051476DD05}">
      <dgm:prSet/>
      <dgm:spPr/>
      <dgm:t>
        <a:bodyPr/>
        <a:lstStyle/>
        <a:p>
          <a:endParaRPr lang="en-US"/>
        </a:p>
      </dgm:t>
    </dgm:pt>
    <dgm:pt modelId="{B8EA8944-5AEA-4CF5-A56C-47550BAD9974}" type="sibTrans" cxnId="{E045BFCF-7C4A-452E-A137-94051476DD05}">
      <dgm:prSet/>
      <dgm:spPr/>
      <dgm:t>
        <a:bodyPr/>
        <a:lstStyle/>
        <a:p>
          <a:endParaRPr lang="en-US"/>
        </a:p>
      </dgm:t>
    </dgm:pt>
    <dgm:pt modelId="{2D451265-69DC-4939-A7F6-BA9BA9CDD7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D0F42F63-9B15-4E55-8C7C-D6789B13C7D3}" type="parTrans" cxnId="{738D5CA5-3605-49EB-B5F5-9C5D0708B5C1}">
      <dgm:prSet/>
      <dgm:spPr/>
      <dgm:t>
        <a:bodyPr/>
        <a:lstStyle/>
        <a:p>
          <a:endParaRPr lang="en-US"/>
        </a:p>
      </dgm:t>
    </dgm:pt>
    <dgm:pt modelId="{08F9F79D-5389-4B99-95EE-8E036ED88F5F}" type="sibTrans" cxnId="{738D5CA5-3605-49EB-B5F5-9C5D0708B5C1}">
      <dgm:prSet/>
      <dgm:spPr/>
      <dgm:t>
        <a:bodyPr/>
        <a:lstStyle/>
        <a:p>
          <a:endParaRPr lang="en-US"/>
        </a:p>
      </dgm:t>
    </dgm:pt>
    <dgm:pt modelId="{388D0B23-FD45-F649-9A72-46E456E4E38B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E700242A-4430-1144-AE61-97F0EB92645F}" type="pres">
      <dgm:prSet presAssocID="{4C6A45E9-3BDB-4EA5-ACF8-1296064EF50E}" presName="compNode" presStyleCnt="0"/>
      <dgm:spPr/>
    </dgm:pt>
    <dgm:pt modelId="{9373C91A-FE27-334E-BBEB-FECD66F84067}" type="pres">
      <dgm:prSet presAssocID="{4C6A45E9-3BDB-4EA5-ACF8-1296064EF50E}" presName="pictRect" presStyleLbl="revTx" presStyleIdx="0" presStyleCnt="6">
        <dgm:presLayoutVars>
          <dgm:chMax val="0"/>
          <dgm:bulletEnabled/>
        </dgm:presLayoutVars>
      </dgm:prSet>
      <dgm:spPr/>
    </dgm:pt>
    <dgm:pt modelId="{2826F5B5-C753-C141-A692-9403CC0F1E34}" type="pres">
      <dgm:prSet presAssocID="{4C6A45E9-3BDB-4EA5-ACF8-1296064EF50E}" presName="textRect" presStyleLbl="revTx" presStyleIdx="1" presStyleCnt="6">
        <dgm:presLayoutVars>
          <dgm:bulletEnabled/>
        </dgm:presLayoutVars>
      </dgm:prSet>
      <dgm:spPr/>
    </dgm:pt>
    <dgm:pt modelId="{83B8A5B3-F40D-E444-A3CB-0184EAC47BD5}" type="pres">
      <dgm:prSet presAssocID="{8E6AEB84-2FBA-4345-9A92-F83683486F1F}" presName="sibTrans" presStyleLbl="sibTrans2D1" presStyleIdx="0" presStyleCnt="0"/>
      <dgm:spPr/>
    </dgm:pt>
    <dgm:pt modelId="{74ACB1AF-9304-F941-8442-E4129444B135}" type="pres">
      <dgm:prSet presAssocID="{CA3F30AA-3487-4B96-A580-82E75E2E7089}" presName="compNode" presStyleCnt="0"/>
      <dgm:spPr/>
    </dgm:pt>
    <dgm:pt modelId="{4234D6D3-6F7D-B84A-A844-75EBA084C4B6}" type="pres">
      <dgm:prSet presAssocID="{CA3F30AA-3487-4B96-A580-82E75E2E7089}" presName="pictRect" presStyleLbl="revTx" presStyleIdx="2" presStyleCnt="6">
        <dgm:presLayoutVars>
          <dgm:chMax val="0"/>
          <dgm:bulletEnabled/>
        </dgm:presLayoutVars>
      </dgm:prSet>
      <dgm:spPr/>
    </dgm:pt>
    <dgm:pt modelId="{179CAACA-7F31-F743-810D-7E647A7B64A6}" type="pres">
      <dgm:prSet presAssocID="{CA3F30AA-3487-4B96-A580-82E75E2E7089}" presName="textRect" presStyleLbl="revTx" presStyleIdx="3" presStyleCnt="6">
        <dgm:presLayoutVars>
          <dgm:bulletEnabled/>
        </dgm:presLayoutVars>
      </dgm:prSet>
      <dgm:spPr/>
    </dgm:pt>
    <dgm:pt modelId="{70A55AA8-FE15-CB49-82E1-1EC206A64322}" type="pres">
      <dgm:prSet presAssocID="{2827C685-60E8-4658-B5D7-56DAAEC58DA2}" presName="sibTrans" presStyleLbl="sibTrans2D1" presStyleIdx="0" presStyleCnt="0"/>
      <dgm:spPr/>
    </dgm:pt>
    <dgm:pt modelId="{E8F3B528-5977-C24D-A808-1C7629E36D0E}" type="pres">
      <dgm:prSet presAssocID="{B22673F3-F502-4E16-B0FE-C3BB6AB82AB4}" presName="compNode" presStyleCnt="0"/>
      <dgm:spPr/>
    </dgm:pt>
    <dgm:pt modelId="{2429206F-09EE-BF43-BBB7-06DC41D534E5}" type="pres">
      <dgm:prSet presAssocID="{B22673F3-F502-4E16-B0FE-C3BB6AB82AB4}" presName="pictRect" presStyleLbl="revTx" presStyleIdx="4" presStyleCnt="6">
        <dgm:presLayoutVars>
          <dgm:chMax val="0"/>
          <dgm:bulletEnabled/>
        </dgm:presLayoutVars>
      </dgm:prSet>
      <dgm:spPr/>
    </dgm:pt>
    <dgm:pt modelId="{DFDC402F-A172-764C-9841-E21418A860DF}" type="pres">
      <dgm:prSet presAssocID="{B22673F3-F502-4E16-B0FE-C3BB6AB82AB4}" presName="textRect" presStyleLbl="revTx" presStyleIdx="5" presStyleCnt="6">
        <dgm:presLayoutVars>
          <dgm:bulletEnabled/>
        </dgm:presLayoutVars>
      </dgm:prSet>
      <dgm:spPr/>
    </dgm:pt>
  </dgm:ptLst>
  <dgm:cxnLst>
    <dgm:cxn modelId="{1B784700-4E52-0241-9C20-31336EE229CF}" type="presOf" srcId="{2D451265-69DC-4939-A7F6-BA9BA9CDD724}" destId="{DFDC402F-A172-764C-9841-E21418A860DF}" srcOrd="0" destOrd="0" presId="urn:microsoft.com/office/officeart/2024/3/layout/hArchList1"/>
    <dgm:cxn modelId="{2A28F404-76F0-1B4F-9EA3-BD0DFC0FF73E}" type="presOf" srcId="{93084140-8170-4037-A8F9-FDC69DD1A5FC}" destId="{2826F5B5-C753-C141-A692-9403CC0F1E34}" srcOrd="0" destOrd="0" presId="urn:microsoft.com/office/officeart/2024/3/layout/hArchList1"/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7667BC1A-E952-984F-A07B-C8ACCB01CA04}" type="presOf" srcId="{A9DD22E7-7001-4E03-AC69-728E578D3AA9}" destId="{388D0B23-FD45-F649-9A72-46E456E4E38B}" srcOrd="0" destOrd="0" presId="urn:microsoft.com/office/officeart/2024/3/layout/hArchList1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B8A20865-155E-AB4B-A364-4F9C6950E1F2}" type="presOf" srcId="{2827C685-60E8-4658-B5D7-56DAAEC58DA2}" destId="{70A55AA8-FE15-CB49-82E1-1EC206A64322}" srcOrd="0" destOrd="0" presId="urn:microsoft.com/office/officeart/2024/3/layout/hArchList1"/>
    <dgm:cxn modelId="{73488F65-41BA-1D49-B850-9D94806AF9A4}" type="presOf" srcId="{B22673F3-F502-4E16-B0FE-C3BB6AB82AB4}" destId="{2429206F-09EE-BF43-BBB7-06DC41D534E5}" srcOrd="0" destOrd="0" presId="urn:microsoft.com/office/officeart/2024/3/layout/hArchList1"/>
    <dgm:cxn modelId="{5C5A7C73-014C-3C46-9DE5-FBD96B54BF53}" type="presOf" srcId="{FE14EEE0-46FB-4EC9-AC89-6702BC458924}" destId="{179CAACA-7F31-F743-810D-7E647A7B64A6}" srcOrd="0" destOrd="0" presId="urn:microsoft.com/office/officeart/2024/3/layout/hArchList1"/>
    <dgm:cxn modelId="{0FA8BE7D-FC37-E646-9C46-435E4C134E7A}" type="presOf" srcId="{8E6AEB84-2FBA-4345-9A92-F83683486F1F}" destId="{83B8A5B3-F40D-E444-A3CB-0184EAC47BD5}" srcOrd="0" destOrd="0" presId="urn:microsoft.com/office/officeart/2024/3/layout/hArchList1"/>
    <dgm:cxn modelId="{738D5CA5-3605-49EB-B5F5-9C5D0708B5C1}" srcId="{B22673F3-F502-4E16-B0FE-C3BB6AB82AB4}" destId="{2D451265-69DC-4939-A7F6-BA9BA9CDD724}" srcOrd="0" destOrd="0" parTransId="{D0F42F63-9B15-4E55-8C7C-D6789B13C7D3}" sibTransId="{08F9F79D-5389-4B99-95EE-8E036ED88F5F}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B71012C0-0A21-1242-916C-EE5CC671A442}" type="presOf" srcId="{CA3F30AA-3487-4B96-A580-82E75E2E7089}" destId="{4234D6D3-6F7D-B84A-A844-75EBA084C4B6}" srcOrd="0" destOrd="0" presId="urn:microsoft.com/office/officeart/2024/3/layout/hArchList1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E045BFCF-7C4A-452E-A137-94051476DD05}" srcId="{A9DD22E7-7001-4E03-AC69-728E578D3AA9}" destId="{B22673F3-F502-4E16-B0FE-C3BB6AB82AB4}" srcOrd="2" destOrd="0" parTransId="{A68808E3-859D-4829-840C-2D5082C3F7B2}" sibTransId="{B8EA8944-5AEA-4CF5-A56C-47550BAD9974}"/>
    <dgm:cxn modelId="{E2E1C3E1-A5D5-654E-B6EA-E1F2EB44134F}" type="presOf" srcId="{4C6A45E9-3BDB-4EA5-ACF8-1296064EF50E}" destId="{9373C91A-FE27-334E-BBEB-FECD66F84067}" srcOrd="0" destOrd="0" presId="urn:microsoft.com/office/officeart/2024/3/layout/hArchList1"/>
    <dgm:cxn modelId="{4071CE9A-01AF-AD47-9779-1B0403B7835A}" type="presParOf" srcId="{388D0B23-FD45-F649-9A72-46E456E4E38B}" destId="{E700242A-4430-1144-AE61-97F0EB92645F}" srcOrd="0" destOrd="0" presId="urn:microsoft.com/office/officeart/2024/3/layout/hArchList1"/>
    <dgm:cxn modelId="{2053B0B3-0C22-5448-8F33-EEC298F13C00}" type="presParOf" srcId="{E700242A-4430-1144-AE61-97F0EB92645F}" destId="{9373C91A-FE27-334E-BBEB-FECD66F84067}" srcOrd="0" destOrd="0" presId="urn:microsoft.com/office/officeart/2024/3/layout/hArchList1"/>
    <dgm:cxn modelId="{60BE8F1C-1E2C-4746-8BC8-F1E00B7BB2E5}" type="presParOf" srcId="{E700242A-4430-1144-AE61-97F0EB92645F}" destId="{2826F5B5-C753-C141-A692-9403CC0F1E34}" srcOrd="1" destOrd="0" presId="urn:microsoft.com/office/officeart/2024/3/layout/hArchList1"/>
    <dgm:cxn modelId="{65E6EF5D-6D50-7A40-9BE6-A7D5D15711C5}" type="presParOf" srcId="{388D0B23-FD45-F649-9A72-46E456E4E38B}" destId="{83B8A5B3-F40D-E444-A3CB-0184EAC47BD5}" srcOrd="1" destOrd="0" presId="urn:microsoft.com/office/officeart/2024/3/layout/hArchList1"/>
    <dgm:cxn modelId="{751BCC75-63CF-F749-8F55-93436D2CC014}" type="presParOf" srcId="{388D0B23-FD45-F649-9A72-46E456E4E38B}" destId="{74ACB1AF-9304-F941-8442-E4129444B135}" srcOrd="2" destOrd="0" presId="urn:microsoft.com/office/officeart/2024/3/layout/hArchList1"/>
    <dgm:cxn modelId="{5082E6AE-3758-F645-8568-47053AD5B844}" type="presParOf" srcId="{74ACB1AF-9304-F941-8442-E4129444B135}" destId="{4234D6D3-6F7D-B84A-A844-75EBA084C4B6}" srcOrd="0" destOrd="0" presId="urn:microsoft.com/office/officeart/2024/3/layout/hArchList1"/>
    <dgm:cxn modelId="{1A3EA52F-DDCB-F948-9611-D81F0CC6BD43}" type="presParOf" srcId="{74ACB1AF-9304-F941-8442-E4129444B135}" destId="{179CAACA-7F31-F743-810D-7E647A7B64A6}" srcOrd="1" destOrd="0" presId="urn:microsoft.com/office/officeart/2024/3/layout/hArchList1"/>
    <dgm:cxn modelId="{5EFA6169-FAF2-1747-B7F2-1A7C53D528A9}" type="presParOf" srcId="{388D0B23-FD45-F649-9A72-46E456E4E38B}" destId="{70A55AA8-FE15-CB49-82E1-1EC206A64322}" srcOrd="3" destOrd="0" presId="urn:microsoft.com/office/officeart/2024/3/layout/hArchList1"/>
    <dgm:cxn modelId="{05444A12-0EA6-C342-86FE-D8754B7E5C2E}" type="presParOf" srcId="{388D0B23-FD45-F649-9A72-46E456E4E38B}" destId="{E8F3B528-5977-C24D-A808-1C7629E36D0E}" srcOrd="4" destOrd="0" presId="urn:microsoft.com/office/officeart/2024/3/layout/hArchList1"/>
    <dgm:cxn modelId="{5A875F33-3E1C-F84E-8263-D26E3AEDA641}" type="presParOf" srcId="{E8F3B528-5977-C24D-A808-1C7629E36D0E}" destId="{2429206F-09EE-BF43-BBB7-06DC41D534E5}" srcOrd="0" destOrd="0" presId="urn:microsoft.com/office/officeart/2024/3/layout/hArchList1"/>
    <dgm:cxn modelId="{79763A49-74F1-0841-B633-8E9BA394C3DA}" type="presParOf" srcId="{E8F3B528-5977-C24D-A808-1C7629E36D0E}" destId="{DFDC402F-A172-764C-9841-E21418A860DF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7FA1F-4925-C049-905F-B8D371BE0BFE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en-US"/>
        </a:p>
      </dgm:t>
    </dgm:pt>
    <dgm:pt modelId="{54443154-C962-BA45-AA1E-0070C10E2128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7C681AFD-629B-754B-866E-8605B5E4911F}" type="parTrans" cxnId="{96ABB114-2655-5645-A812-7303575CB068}">
      <dgm:prSet/>
      <dgm:spPr/>
      <dgm:t>
        <a:bodyPr/>
        <a:lstStyle/>
        <a:p>
          <a:endParaRPr lang="en-US"/>
        </a:p>
      </dgm:t>
    </dgm:pt>
    <dgm:pt modelId="{CAEA46B1-E1E3-7A4C-909C-852FF0623F85}" type="sibTrans" cxnId="{96ABB114-2655-5645-A812-7303575CB068}">
      <dgm:prSet/>
      <dgm:spPr/>
      <dgm:t>
        <a:bodyPr/>
        <a:lstStyle/>
        <a:p>
          <a:endParaRPr lang="en-US"/>
        </a:p>
      </dgm:t>
    </dgm:pt>
    <dgm:pt modelId="{F7A80E09-94EC-1747-97E9-D6FA1C92E79A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F08C4FDA-0F23-5F4D-980D-AC1D86500750}" type="parTrans" cxnId="{A7D5C060-EA9A-1D44-B97F-1B2E9580C3CC}">
      <dgm:prSet/>
      <dgm:spPr/>
      <dgm:t>
        <a:bodyPr/>
        <a:lstStyle/>
        <a:p>
          <a:endParaRPr lang="en-US"/>
        </a:p>
      </dgm:t>
    </dgm:pt>
    <dgm:pt modelId="{16AC5F6B-61C9-C647-82DC-BF06994D8B57}" type="sibTrans" cxnId="{A7D5C060-EA9A-1D44-B97F-1B2E9580C3CC}">
      <dgm:prSet/>
      <dgm:spPr/>
      <dgm:t>
        <a:bodyPr/>
        <a:lstStyle/>
        <a:p>
          <a:endParaRPr lang="en-US"/>
        </a:p>
      </dgm:t>
    </dgm:pt>
    <dgm:pt modelId="{D82584EA-707E-D842-8D54-67A809DB16E7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078DD6E-5737-8249-907F-98ECE17BCFAE}" type="parTrans" cxnId="{0C578F9D-4178-8A45-AF95-9AF363C7BE3E}">
      <dgm:prSet/>
      <dgm:spPr/>
      <dgm:t>
        <a:bodyPr/>
        <a:lstStyle/>
        <a:p>
          <a:endParaRPr lang="en-US"/>
        </a:p>
      </dgm:t>
    </dgm:pt>
    <dgm:pt modelId="{965B91DC-CF0D-1349-9C53-CE997CBB6CAC}" type="sibTrans" cxnId="{0C578F9D-4178-8A45-AF95-9AF363C7BE3E}">
      <dgm:prSet/>
      <dgm:spPr/>
      <dgm:t>
        <a:bodyPr/>
        <a:lstStyle/>
        <a:p>
          <a:endParaRPr lang="en-US"/>
        </a:p>
      </dgm:t>
    </dgm:pt>
    <dgm:pt modelId="{DE0182A5-0FC6-E049-9F7A-11D65197D910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3C4BD433-9986-B243-B1E3-ED397FE8588B}" type="parTrans" cxnId="{89797CBA-5784-6D42-B985-B60B4BC3A7F4}">
      <dgm:prSet/>
      <dgm:spPr/>
      <dgm:t>
        <a:bodyPr/>
        <a:lstStyle/>
        <a:p>
          <a:endParaRPr lang="en-US"/>
        </a:p>
      </dgm:t>
    </dgm:pt>
    <dgm:pt modelId="{E882239A-1C3E-B745-903D-0B39A33099A7}" type="sibTrans" cxnId="{89797CBA-5784-6D42-B985-B60B4BC3A7F4}">
      <dgm:prSet/>
      <dgm:spPr/>
      <dgm:t>
        <a:bodyPr/>
        <a:lstStyle/>
        <a:p>
          <a:endParaRPr lang="en-US"/>
        </a:p>
      </dgm:t>
    </dgm:pt>
    <dgm:pt modelId="{7C51E9E5-24AA-CE45-B442-198A05DE0268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A8B6882A-020E-4241-A3E4-728F38FF019E}" type="parTrans" cxnId="{0D316EFB-1407-4A4A-8F68-5AF530B1B601}">
      <dgm:prSet/>
      <dgm:spPr/>
      <dgm:t>
        <a:bodyPr/>
        <a:lstStyle/>
        <a:p>
          <a:endParaRPr lang="en-US"/>
        </a:p>
      </dgm:t>
    </dgm:pt>
    <dgm:pt modelId="{DDF3F191-CBFD-D84A-B53E-BE24C3852955}" type="sibTrans" cxnId="{0D316EFB-1407-4A4A-8F68-5AF530B1B601}">
      <dgm:prSet/>
      <dgm:spPr/>
      <dgm:t>
        <a:bodyPr/>
        <a:lstStyle/>
        <a:p>
          <a:endParaRPr lang="en-US"/>
        </a:p>
      </dgm:t>
    </dgm:pt>
    <dgm:pt modelId="{BEE1583D-C18D-134B-AE8A-DE619B33AAE1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7F8D78A7-5423-CC47-B515-240B62E0866C}" type="parTrans" cxnId="{C5E1F49F-2106-0E48-BE2B-202EF2E3DA2A}">
      <dgm:prSet/>
      <dgm:spPr/>
      <dgm:t>
        <a:bodyPr/>
        <a:lstStyle/>
        <a:p>
          <a:endParaRPr lang="en-US"/>
        </a:p>
      </dgm:t>
    </dgm:pt>
    <dgm:pt modelId="{1476A2A1-10FA-0346-8B74-5541855DFE02}" type="sibTrans" cxnId="{C5E1F49F-2106-0E48-BE2B-202EF2E3DA2A}">
      <dgm:prSet/>
      <dgm:spPr/>
      <dgm:t>
        <a:bodyPr/>
        <a:lstStyle/>
        <a:p>
          <a:endParaRPr lang="en-US"/>
        </a:p>
      </dgm:t>
    </dgm:pt>
    <dgm:pt modelId="{D8E7956C-9119-7F45-BE1A-1227E7A352C2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1048C0F4-087B-344B-8FE0-C1EB2F8373C6}" type="parTrans" cxnId="{AC7750D0-B7F3-3F4A-8DEE-D2604C6CE5A7}">
      <dgm:prSet/>
      <dgm:spPr/>
      <dgm:t>
        <a:bodyPr/>
        <a:lstStyle/>
        <a:p>
          <a:endParaRPr lang="en-US"/>
        </a:p>
      </dgm:t>
    </dgm:pt>
    <dgm:pt modelId="{367FC52C-05FC-1344-B823-B66D2D67E3F1}" type="sibTrans" cxnId="{AC7750D0-B7F3-3F4A-8DEE-D2604C6CE5A7}">
      <dgm:prSet/>
      <dgm:spPr/>
      <dgm:t>
        <a:bodyPr/>
        <a:lstStyle/>
        <a:p>
          <a:endParaRPr lang="en-US"/>
        </a:p>
      </dgm:t>
    </dgm:pt>
    <dgm:pt modelId="{67E663DF-0CE0-7144-A58B-5D415B62B7A4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44123627-A166-C642-8DC5-AE42F93D5064}" type="parTrans" cxnId="{53126A62-C50B-3C45-A7DB-061C6347AAFC}">
      <dgm:prSet/>
      <dgm:spPr/>
      <dgm:t>
        <a:bodyPr/>
        <a:lstStyle/>
        <a:p>
          <a:endParaRPr lang="en-US"/>
        </a:p>
      </dgm:t>
    </dgm:pt>
    <dgm:pt modelId="{02BCF458-0AAD-4E44-927C-D67B3690B44B}" type="sibTrans" cxnId="{53126A62-C50B-3C45-A7DB-061C6347AAFC}">
      <dgm:prSet/>
      <dgm:spPr/>
      <dgm:t>
        <a:bodyPr/>
        <a:lstStyle/>
        <a:p>
          <a:endParaRPr lang="en-US"/>
        </a:p>
      </dgm:t>
    </dgm:pt>
    <dgm:pt modelId="{BFB9978E-ABAC-B34C-8ADD-030277814A1B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971EFFF-0F1F-8047-8000-0D3927D4544F}" type="parTrans" cxnId="{864E15F4-03FF-3C47-A837-997E520B45A5}">
      <dgm:prSet/>
      <dgm:spPr/>
      <dgm:t>
        <a:bodyPr/>
        <a:lstStyle/>
        <a:p>
          <a:endParaRPr lang="en-US"/>
        </a:p>
      </dgm:t>
    </dgm:pt>
    <dgm:pt modelId="{6D89D74E-7759-F84A-B9EF-4342AD42D0BA}" type="sibTrans" cxnId="{864E15F4-03FF-3C47-A837-997E520B45A5}">
      <dgm:prSet/>
      <dgm:spPr/>
      <dgm:t>
        <a:bodyPr/>
        <a:lstStyle/>
        <a:p>
          <a:endParaRPr lang="en-US"/>
        </a:p>
      </dgm:t>
    </dgm:pt>
    <dgm:pt modelId="{409997D6-E323-3846-9E91-2249B716C8DF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8F573E61-7E74-544F-8F53-0F4B09397A35}" type="parTrans" cxnId="{3998133D-A3DB-3D45-8FAE-EE86A234DA1F}">
      <dgm:prSet/>
      <dgm:spPr/>
      <dgm:t>
        <a:bodyPr/>
        <a:lstStyle/>
        <a:p>
          <a:endParaRPr lang="en-US"/>
        </a:p>
      </dgm:t>
    </dgm:pt>
    <dgm:pt modelId="{814BBA4B-E252-BD45-B001-BB6F41B7D60D}" type="sibTrans" cxnId="{3998133D-A3DB-3D45-8FAE-EE86A234DA1F}">
      <dgm:prSet/>
      <dgm:spPr/>
      <dgm:t>
        <a:bodyPr/>
        <a:lstStyle/>
        <a:p>
          <a:endParaRPr lang="en-US"/>
        </a:p>
      </dgm:t>
    </dgm:pt>
    <dgm:pt modelId="{CF0E2943-849F-734A-B0BF-F471E6907D01}" type="pres">
      <dgm:prSet presAssocID="{4797FA1F-4925-C049-905F-B8D371BE0BFE}" presName="root" presStyleCnt="0">
        <dgm:presLayoutVars>
          <dgm:chMax/>
          <dgm:chPref/>
          <dgm:animLvl val="lvl"/>
        </dgm:presLayoutVars>
      </dgm:prSet>
      <dgm:spPr/>
    </dgm:pt>
    <dgm:pt modelId="{D8B090E3-B560-104B-9557-6478879BC2D2}" type="pres">
      <dgm:prSet presAssocID="{4797FA1F-4925-C049-905F-B8D371BE0BFE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32175CCA-2114-5442-83A8-2FAA12A62BAA}" type="pres">
      <dgm:prSet presAssocID="{4797FA1F-4925-C049-905F-B8D371BE0BFE}" presName="nodes" presStyleCnt="0">
        <dgm:presLayoutVars>
          <dgm:chMax/>
          <dgm:chPref/>
          <dgm:animLvl val="lvl"/>
        </dgm:presLayoutVars>
      </dgm:prSet>
      <dgm:spPr/>
    </dgm:pt>
    <dgm:pt modelId="{4E41917C-31C0-6245-9F64-3C3EEC84FA87}" type="pres">
      <dgm:prSet presAssocID="{54443154-C962-BA45-AA1E-0070C10E2128}" presName="composite" presStyleCnt="0"/>
      <dgm:spPr/>
    </dgm:pt>
    <dgm:pt modelId="{406DBA4F-C756-6741-9909-DB26CC7164B4}" type="pres">
      <dgm:prSet presAssocID="{54443154-C962-BA45-AA1E-0070C10E212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A8F41FC-B6DA-9A46-BD23-8BC840704E3E}" type="pres">
      <dgm:prSet presAssocID="{54443154-C962-BA45-AA1E-0070C10E2128}" presName="DropPinPlaceHolder" presStyleCnt="0"/>
      <dgm:spPr/>
    </dgm:pt>
    <dgm:pt modelId="{FDEE5CAE-02BA-9146-9E44-7BDBA6C04312}" type="pres">
      <dgm:prSet presAssocID="{54443154-C962-BA45-AA1E-0070C10E2128}" presName="DropPin" presStyleLbl="alignNode1" presStyleIdx="0" presStyleCnt="10"/>
      <dgm:spPr/>
    </dgm:pt>
    <dgm:pt modelId="{E69E04F6-1C51-B44E-8CC6-AF5227DC9DA5}" type="pres">
      <dgm:prSet presAssocID="{54443154-C962-BA45-AA1E-0070C10E2128}" presName="Ellipse" presStyleLbl="fgAcc1" presStyleIdx="0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4772B26-A8D6-ED42-AC1C-DB4EAF766A69}" type="pres">
      <dgm:prSet presAssocID="{54443154-C962-BA45-AA1E-0070C10E2128}" presName="L2TextContainer" presStyleLbl="revTx" presStyleIdx="0" presStyleCnt="5">
        <dgm:presLayoutVars>
          <dgm:bulletEnabled val="1"/>
        </dgm:presLayoutVars>
      </dgm:prSet>
      <dgm:spPr/>
    </dgm:pt>
    <dgm:pt modelId="{737B2015-11E3-8B42-9595-26351368D356}" type="pres">
      <dgm:prSet presAssocID="{54443154-C962-BA45-AA1E-0070C10E2128}" presName="L1TextContainer" presStyleLbl="alignNode1" presStyleIdx="1" presStyleCnt="10">
        <dgm:presLayoutVars>
          <dgm:chMax val="1"/>
          <dgm:chPref val="1"/>
          <dgm:bulletEnabled val="1"/>
        </dgm:presLayoutVars>
      </dgm:prSet>
      <dgm:spPr/>
    </dgm:pt>
    <dgm:pt modelId="{B495170C-39B6-2E44-8BA1-650ADD334B33}" type="pres">
      <dgm:prSet presAssocID="{54443154-C962-BA45-AA1E-0070C10E2128}" presName="ConnectLine" presStyleLbl="sibTrans1D1" presStyleIdx="0" presStyleCnt="5"/>
      <dgm:spPr/>
    </dgm:pt>
    <dgm:pt modelId="{F0291E0C-40F9-D14A-B62C-171CA2AF24B1}" type="pres">
      <dgm:prSet presAssocID="{54443154-C962-BA45-AA1E-0070C10E2128}" presName="EmptyPlaceHolder" presStyleCnt="0"/>
      <dgm:spPr/>
    </dgm:pt>
    <dgm:pt modelId="{B9C8C7DB-222E-EF47-976A-B7E3C605FD99}" type="pres">
      <dgm:prSet presAssocID="{CAEA46B1-E1E3-7A4C-909C-852FF0623F85}" presName="spaceBetweenRectangles" presStyleCnt="0"/>
      <dgm:spPr/>
    </dgm:pt>
    <dgm:pt modelId="{6F2E1724-6B9A-CA49-921F-7F3AEA9A84B6}" type="pres">
      <dgm:prSet presAssocID="{D82584EA-707E-D842-8D54-67A809DB16E7}" presName="composite" presStyleCnt="0"/>
      <dgm:spPr/>
    </dgm:pt>
    <dgm:pt modelId="{1F237BB3-B63D-1242-817E-416B5E545B57}" type="pres">
      <dgm:prSet presAssocID="{D82584EA-707E-D842-8D54-67A809DB16E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F2A2221-0192-7242-8B19-BB0947639952}" type="pres">
      <dgm:prSet presAssocID="{D82584EA-707E-D842-8D54-67A809DB16E7}" presName="DropPinPlaceHolder" presStyleCnt="0"/>
      <dgm:spPr/>
    </dgm:pt>
    <dgm:pt modelId="{5F99EC7E-DF80-0A42-8DDD-2B19FDC0F2FA}" type="pres">
      <dgm:prSet presAssocID="{D82584EA-707E-D842-8D54-67A809DB16E7}" presName="DropPin" presStyleLbl="alignNode1" presStyleIdx="2" presStyleCnt="10"/>
      <dgm:spPr/>
    </dgm:pt>
    <dgm:pt modelId="{DA692328-E66B-E64D-B3D7-F9CBF632061E}" type="pres">
      <dgm:prSet presAssocID="{D82584EA-707E-D842-8D54-67A809DB16E7}" presName="Ellipse" presStyleLbl="fgAcc1" presStyleIdx="1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4C1672D-74A3-B544-B901-A5413C673948}" type="pres">
      <dgm:prSet presAssocID="{D82584EA-707E-D842-8D54-67A809DB16E7}" presName="L2TextContainer" presStyleLbl="revTx" presStyleIdx="1" presStyleCnt="5">
        <dgm:presLayoutVars>
          <dgm:bulletEnabled val="1"/>
        </dgm:presLayoutVars>
      </dgm:prSet>
      <dgm:spPr/>
    </dgm:pt>
    <dgm:pt modelId="{D605BA5F-E697-E341-A2B3-3941D2610A27}" type="pres">
      <dgm:prSet presAssocID="{D82584EA-707E-D842-8D54-67A809DB16E7}" presName="L1TextContainer" presStyleLbl="alignNode1" presStyleIdx="3" presStyleCnt="10">
        <dgm:presLayoutVars>
          <dgm:chMax val="1"/>
          <dgm:chPref val="1"/>
          <dgm:bulletEnabled val="1"/>
        </dgm:presLayoutVars>
      </dgm:prSet>
      <dgm:spPr/>
    </dgm:pt>
    <dgm:pt modelId="{046EF2C5-E881-774C-8106-79FDD51CE624}" type="pres">
      <dgm:prSet presAssocID="{D82584EA-707E-D842-8D54-67A809DB16E7}" presName="ConnectLine" presStyleLbl="sibTrans1D1" presStyleIdx="1" presStyleCnt="5"/>
      <dgm:spPr/>
    </dgm:pt>
    <dgm:pt modelId="{7884E050-5F5B-EC4C-8BFC-C0A51123CF16}" type="pres">
      <dgm:prSet presAssocID="{D82584EA-707E-D842-8D54-67A809DB16E7}" presName="EmptyPlaceHolder" presStyleCnt="0"/>
      <dgm:spPr/>
    </dgm:pt>
    <dgm:pt modelId="{6FA18597-97E2-D244-BF30-AB1DE93FDC72}" type="pres">
      <dgm:prSet presAssocID="{965B91DC-CF0D-1349-9C53-CE997CBB6CAC}" presName="spaceBetweenRectangles" presStyleCnt="0"/>
      <dgm:spPr/>
    </dgm:pt>
    <dgm:pt modelId="{436D374B-BB69-534A-A103-C5ED618CAFFF}" type="pres">
      <dgm:prSet presAssocID="{7C51E9E5-24AA-CE45-B442-198A05DE0268}" presName="composite" presStyleCnt="0"/>
      <dgm:spPr/>
    </dgm:pt>
    <dgm:pt modelId="{21947B6B-9C90-B946-AD0B-621174E55D80}" type="pres">
      <dgm:prSet presAssocID="{7C51E9E5-24AA-CE45-B442-198A05DE0268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EDEAA9E-A7E9-E346-90E5-61DD178A4B2F}" type="pres">
      <dgm:prSet presAssocID="{7C51E9E5-24AA-CE45-B442-198A05DE0268}" presName="DropPinPlaceHolder" presStyleCnt="0"/>
      <dgm:spPr/>
    </dgm:pt>
    <dgm:pt modelId="{D13E38E6-5CAF-C147-B36E-FC895337387A}" type="pres">
      <dgm:prSet presAssocID="{7C51E9E5-24AA-CE45-B442-198A05DE0268}" presName="DropPin" presStyleLbl="alignNode1" presStyleIdx="4" presStyleCnt="10"/>
      <dgm:spPr/>
    </dgm:pt>
    <dgm:pt modelId="{1D14FC81-7109-254D-9FCF-DF42F933BB02}" type="pres">
      <dgm:prSet presAssocID="{7C51E9E5-24AA-CE45-B442-198A05DE0268}" presName="Ellipse" presStyleLbl="fgAcc1" presStyleIdx="2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AAB507C-A618-2940-8C70-B6D5F5605722}" type="pres">
      <dgm:prSet presAssocID="{7C51E9E5-24AA-CE45-B442-198A05DE0268}" presName="L2TextContainer" presStyleLbl="revTx" presStyleIdx="2" presStyleCnt="5">
        <dgm:presLayoutVars>
          <dgm:bulletEnabled val="1"/>
        </dgm:presLayoutVars>
      </dgm:prSet>
      <dgm:spPr/>
    </dgm:pt>
    <dgm:pt modelId="{9F81C386-F9FC-2D4A-9840-6C21513522D4}" type="pres">
      <dgm:prSet presAssocID="{7C51E9E5-24AA-CE45-B442-198A05DE0268}" presName="L1TextContainer" presStyleLbl="alignNode1" presStyleIdx="5" presStyleCnt="10">
        <dgm:presLayoutVars>
          <dgm:chMax val="1"/>
          <dgm:chPref val="1"/>
          <dgm:bulletEnabled val="1"/>
        </dgm:presLayoutVars>
      </dgm:prSet>
      <dgm:spPr/>
    </dgm:pt>
    <dgm:pt modelId="{1CCC5424-3143-1444-AA79-655E434888FC}" type="pres">
      <dgm:prSet presAssocID="{7C51E9E5-24AA-CE45-B442-198A05DE0268}" presName="ConnectLine" presStyleLbl="sibTrans1D1" presStyleIdx="2" presStyleCnt="5"/>
      <dgm:spPr/>
    </dgm:pt>
    <dgm:pt modelId="{25234FAF-E0BF-2D4F-BCEF-9F990837CE47}" type="pres">
      <dgm:prSet presAssocID="{7C51E9E5-24AA-CE45-B442-198A05DE0268}" presName="EmptyPlaceHolder" presStyleCnt="0"/>
      <dgm:spPr/>
    </dgm:pt>
    <dgm:pt modelId="{9312F416-CB5E-8A4F-B494-856EBBE50A6C}" type="pres">
      <dgm:prSet presAssocID="{DDF3F191-CBFD-D84A-B53E-BE24C3852955}" presName="spaceBetweenRectangles" presStyleCnt="0"/>
      <dgm:spPr/>
    </dgm:pt>
    <dgm:pt modelId="{DA0DAE3E-0B33-D342-85B4-79D5C1B0F81B}" type="pres">
      <dgm:prSet presAssocID="{D8E7956C-9119-7F45-BE1A-1227E7A352C2}" presName="composite" presStyleCnt="0"/>
      <dgm:spPr/>
    </dgm:pt>
    <dgm:pt modelId="{5D5E7682-F2E1-2640-9772-6CCE7587CA15}" type="pres">
      <dgm:prSet presAssocID="{D8E7956C-9119-7F45-BE1A-1227E7A352C2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95612FC-63F8-CC4D-9092-0D62C5A0AE39}" type="pres">
      <dgm:prSet presAssocID="{D8E7956C-9119-7F45-BE1A-1227E7A352C2}" presName="DropPinPlaceHolder" presStyleCnt="0"/>
      <dgm:spPr/>
    </dgm:pt>
    <dgm:pt modelId="{107CA756-3119-9845-9399-8A922829DCB4}" type="pres">
      <dgm:prSet presAssocID="{D8E7956C-9119-7F45-BE1A-1227E7A352C2}" presName="DropPin" presStyleLbl="alignNode1" presStyleIdx="6" presStyleCnt="10"/>
      <dgm:spPr/>
    </dgm:pt>
    <dgm:pt modelId="{3C2AF68B-013D-A649-AEAE-9151CD9513A8}" type="pres">
      <dgm:prSet presAssocID="{D8E7956C-9119-7F45-BE1A-1227E7A352C2}" presName="Ellipse" presStyleLbl="fgAcc1" presStyleIdx="3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AE2DFF0-879F-C84B-A497-B3DB9BB9BE21}" type="pres">
      <dgm:prSet presAssocID="{D8E7956C-9119-7F45-BE1A-1227E7A352C2}" presName="L2TextContainer" presStyleLbl="revTx" presStyleIdx="3" presStyleCnt="5">
        <dgm:presLayoutVars>
          <dgm:bulletEnabled val="1"/>
        </dgm:presLayoutVars>
      </dgm:prSet>
      <dgm:spPr/>
    </dgm:pt>
    <dgm:pt modelId="{F8D9DA3A-0F1E-8F41-AE15-D4AA10525D51}" type="pres">
      <dgm:prSet presAssocID="{D8E7956C-9119-7F45-BE1A-1227E7A352C2}" presName="L1TextContainer" presStyleLbl="alignNode1" presStyleIdx="7" presStyleCnt="10">
        <dgm:presLayoutVars>
          <dgm:chMax val="1"/>
          <dgm:chPref val="1"/>
          <dgm:bulletEnabled val="1"/>
        </dgm:presLayoutVars>
      </dgm:prSet>
      <dgm:spPr/>
    </dgm:pt>
    <dgm:pt modelId="{86F4A531-72E5-E04F-96AE-DE868D550BFA}" type="pres">
      <dgm:prSet presAssocID="{D8E7956C-9119-7F45-BE1A-1227E7A352C2}" presName="ConnectLine" presStyleLbl="sibTrans1D1" presStyleIdx="3" presStyleCnt="5"/>
      <dgm:spPr/>
    </dgm:pt>
    <dgm:pt modelId="{FFB8522D-027C-0E4A-AA49-A5F988256582}" type="pres">
      <dgm:prSet presAssocID="{D8E7956C-9119-7F45-BE1A-1227E7A352C2}" presName="EmptyPlaceHolder" presStyleCnt="0"/>
      <dgm:spPr/>
    </dgm:pt>
    <dgm:pt modelId="{A30D6F71-1EB5-B24B-8999-43C4C60244AE}" type="pres">
      <dgm:prSet presAssocID="{367FC52C-05FC-1344-B823-B66D2D67E3F1}" presName="spaceBetweenRectangles" presStyleCnt="0"/>
      <dgm:spPr/>
    </dgm:pt>
    <dgm:pt modelId="{26AD2C23-8DF8-7841-B4A7-7829ABBBCF89}" type="pres">
      <dgm:prSet presAssocID="{BFB9978E-ABAC-B34C-8ADD-030277814A1B}" presName="composite" presStyleCnt="0"/>
      <dgm:spPr/>
    </dgm:pt>
    <dgm:pt modelId="{63A92F92-E1F1-FF4F-9EA0-E07CFDF2855A}" type="pres">
      <dgm:prSet presAssocID="{BFB9978E-ABAC-B34C-8ADD-030277814A1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E90881A-2C46-744D-ACCD-E3051AC87196}" type="pres">
      <dgm:prSet presAssocID="{BFB9978E-ABAC-B34C-8ADD-030277814A1B}" presName="DropPinPlaceHolder" presStyleCnt="0"/>
      <dgm:spPr/>
    </dgm:pt>
    <dgm:pt modelId="{C88B0FD7-95A5-534D-A5C7-EDA98398F374}" type="pres">
      <dgm:prSet presAssocID="{BFB9978E-ABAC-B34C-8ADD-030277814A1B}" presName="DropPin" presStyleLbl="alignNode1" presStyleIdx="8" presStyleCnt="10"/>
      <dgm:spPr/>
    </dgm:pt>
    <dgm:pt modelId="{92667797-6CD4-C547-A300-1A69298BE931}" type="pres">
      <dgm:prSet presAssocID="{BFB9978E-ABAC-B34C-8ADD-030277814A1B}" presName="Ellipse" presStyleLbl="fgAcc1" presStyleIdx="4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352D78E-B2EE-B545-862F-90152089BF03}" type="pres">
      <dgm:prSet presAssocID="{BFB9978E-ABAC-B34C-8ADD-030277814A1B}" presName="L2TextContainer" presStyleLbl="revTx" presStyleIdx="4" presStyleCnt="5">
        <dgm:presLayoutVars>
          <dgm:bulletEnabled val="1"/>
        </dgm:presLayoutVars>
      </dgm:prSet>
      <dgm:spPr/>
    </dgm:pt>
    <dgm:pt modelId="{F2D0EDA2-F394-CA4E-A093-5DAB3DEFD8AC}" type="pres">
      <dgm:prSet presAssocID="{BFB9978E-ABAC-B34C-8ADD-030277814A1B}" presName="L1TextContainer" presStyleLbl="alignNode1" presStyleIdx="9" presStyleCnt="10">
        <dgm:presLayoutVars>
          <dgm:chMax val="1"/>
          <dgm:chPref val="1"/>
          <dgm:bulletEnabled val="1"/>
        </dgm:presLayoutVars>
      </dgm:prSet>
      <dgm:spPr/>
    </dgm:pt>
    <dgm:pt modelId="{6015F6BD-5876-6D4E-8ED4-A672EF57DACC}" type="pres">
      <dgm:prSet presAssocID="{BFB9978E-ABAC-B34C-8ADD-030277814A1B}" presName="ConnectLine" presStyleLbl="sibTrans1D1" presStyleIdx="4" presStyleCnt="5"/>
      <dgm:spPr/>
    </dgm:pt>
    <dgm:pt modelId="{0DA7E300-CE36-7F44-AB73-8430FB2FEC4E}" type="pres">
      <dgm:prSet presAssocID="{BFB9978E-ABAC-B34C-8ADD-030277814A1B}" presName="EmptyPlaceHolder" presStyleCnt="0"/>
      <dgm:spPr/>
    </dgm:pt>
  </dgm:ptLst>
  <dgm:cxnLst>
    <dgm:cxn modelId="{B8B03201-B790-054D-AC65-8267A61B9C91}" type="presOf" srcId="{7C51E9E5-24AA-CE45-B442-198A05DE0268}" destId="{9F81C386-F9FC-2D4A-9840-6C21513522D4}" srcOrd="0" destOrd="0" presId="urn:microsoft.com/office/officeart/2024/3/layout/SimpleTimelineDefaultVariant"/>
    <dgm:cxn modelId="{96ABB114-2655-5645-A812-7303575CB068}" srcId="{4797FA1F-4925-C049-905F-B8D371BE0BFE}" destId="{54443154-C962-BA45-AA1E-0070C10E2128}" srcOrd="0" destOrd="0" parTransId="{7C681AFD-629B-754B-866E-8605B5E4911F}" sibTransId="{CAEA46B1-E1E3-7A4C-909C-852FF0623F85}"/>
    <dgm:cxn modelId="{AD12771D-B0CD-454E-AE6A-E1043CECEA78}" type="presOf" srcId="{F7A80E09-94EC-1747-97E9-D6FA1C92E79A}" destId="{94772B26-A8D6-ED42-AC1C-DB4EAF766A69}" srcOrd="0" destOrd="0" presId="urn:microsoft.com/office/officeart/2024/3/layout/SimpleTimelineDefaultVariant"/>
    <dgm:cxn modelId="{D0407B2F-3A4E-E943-8DCA-5995DA85CFAB}" type="presOf" srcId="{BEE1583D-C18D-134B-AE8A-DE619B33AAE1}" destId="{EAAB507C-A618-2940-8C70-B6D5F5605722}" srcOrd="0" destOrd="0" presId="urn:microsoft.com/office/officeart/2024/3/layout/SimpleTimelineDefaultVariant"/>
    <dgm:cxn modelId="{3998133D-A3DB-3D45-8FAE-EE86A234DA1F}" srcId="{BFB9978E-ABAC-B34C-8ADD-030277814A1B}" destId="{409997D6-E323-3846-9E91-2249B716C8DF}" srcOrd="0" destOrd="0" parTransId="{8F573E61-7E74-544F-8F53-0F4B09397A35}" sibTransId="{814BBA4B-E252-BD45-B001-BB6F41B7D60D}"/>
    <dgm:cxn modelId="{22B0564F-17FC-9A44-A6B4-7A720A23E927}" type="presOf" srcId="{D82584EA-707E-D842-8D54-67A809DB16E7}" destId="{D605BA5F-E697-E341-A2B3-3941D2610A27}" srcOrd="0" destOrd="0" presId="urn:microsoft.com/office/officeart/2024/3/layout/SimpleTimelineDefaultVariant"/>
    <dgm:cxn modelId="{A7D5C060-EA9A-1D44-B97F-1B2E9580C3CC}" srcId="{54443154-C962-BA45-AA1E-0070C10E2128}" destId="{F7A80E09-94EC-1747-97E9-D6FA1C92E79A}" srcOrd="0" destOrd="0" parTransId="{F08C4FDA-0F23-5F4D-980D-AC1D86500750}" sibTransId="{16AC5F6B-61C9-C647-82DC-BF06994D8B57}"/>
    <dgm:cxn modelId="{53126A62-C50B-3C45-A7DB-061C6347AAFC}" srcId="{D8E7956C-9119-7F45-BE1A-1227E7A352C2}" destId="{67E663DF-0CE0-7144-A58B-5D415B62B7A4}" srcOrd="0" destOrd="0" parTransId="{44123627-A166-C642-8DC5-AE42F93D5064}" sibTransId="{02BCF458-0AAD-4E44-927C-D67B3690B44B}"/>
    <dgm:cxn modelId="{81F7386D-7F78-8248-9553-2C3769287C20}" type="presOf" srcId="{D8E7956C-9119-7F45-BE1A-1227E7A352C2}" destId="{F8D9DA3A-0F1E-8F41-AE15-D4AA10525D51}" srcOrd="0" destOrd="0" presId="urn:microsoft.com/office/officeart/2024/3/layout/SimpleTimelineDefaultVariant"/>
    <dgm:cxn modelId="{C87A406E-2429-C445-8496-0F9DCE0C2C17}" type="presOf" srcId="{DE0182A5-0FC6-E049-9F7A-11D65197D910}" destId="{24C1672D-74A3-B544-B901-A5413C673948}" srcOrd="0" destOrd="0" presId="urn:microsoft.com/office/officeart/2024/3/layout/SimpleTimelineDefaultVariant"/>
    <dgm:cxn modelId="{502F837B-4D1B-BD4C-9C55-2FFCD2F7A6C7}" type="presOf" srcId="{4797FA1F-4925-C049-905F-B8D371BE0BFE}" destId="{CF0E2943-849F-734A-B0BF-F471E6907D01}" srcOrd="0" destOrd="0" presId="urn:microsoft.com/office/officeart/2024/3/layout/SimpleTimelineDefaultVariant"/>
    <dgm:cxn modelId="{0C578F9D-4178-8A45-AF95-9AF363C7BE3E}" srcId="{4797FA1F-4925-C049-905F-B8D371BE0BFE}" destId="{D82584EA-707E-D842-8D54-67A809DB16E7}" srcOrd="1" destOrd="0" parTransId="{9078DD6E-5737-8249-907F-98ECE17BCFAE}" sibTransId="{965B91DC-CF0D-1349-9C53-CE997CBB6CAC}"/>
    <dgm:cxn modelId="{C5E1F49F-2106-0E48-BE2B-202EF2E3DA2A}" srcId="{7C51E9E5-24AA-CE45-B442-198A05DE0268}" destId="{BEE1583D-C18D-134B-AE8A-DE619B33AAE1}" srcOrd="0" destOrd="0" parTransId="{7F8D78A7-5423-CC47-B515-240B62E0866C}" sibTransId="{1476A2A1-10FA-0346-8B74-5541855DFE02}"/>
    <dgm:cxn modelId="{89797CBA-5784-6D42-B985-B60B4BC3A7F4}" srcId="{D82584EA-707E-D842-8D54-67A809DB16E7}" destId="{DE0182A5-0FC6-E049-9F7A-11D65197D910}" srcOrd="0" destOrd="0" parTransId="{3C4BD433-9986-B243-B1E3-ED397FE8588B}" sibTransId="{E882239A-1C3E-B745-903D-0B39A33099A7}"/>
    <dgm:cxn modelId="{CA7625C5-47A0-7143-9533-51B535B876C5}" type="presOf" srcId="{54443154-C962-BA45-AA1E-0070C10E2128}" destId="{737B2015-11E3-8B42-9595-26351368D356}" srcOrd="0" destOrd="0" presId="urn:microsoft.com/office/officeart/2024/3/layout/SimpleTimelineDefaultVariant"/>
    <dgm:cxn modelId="{AC7750D0-B7F3-3F4A-8DEE-D2604C6CE5A7}" srcId="{4797FA1F-4925-C049-905F-B8D371BE0BFE}" destId="{D8E7956C-9119-7F45-BE1A-1227E7A352C2}" srcOrd="3" destOrd="0" parTransId="{1048C0F4-087B-344B-8FE0-C1EB2F8373C6}" sibTransId="{367FC52C-05FC-1344-B823-B66D2D67E3F1}"/>
    <dgm:cxn modelId="{92BB83D1-5647-594C-AC4A-EE42132E11F5}" type="presOf" srcId="{409997D6-E323-3846-9E91-2249B716C8DF}" destId="{7352D78E-B2EE-B545-862F-90152089BF03}" srcOrd="0" destOrd="0" presId="urn:microsoft.com/office/officeart/2024/3/layout/SimpleTimelineDefaultVariant"/>
    <dgm:cxn modelId="{598DD1D5-55C0-9F43-B286-B8FF4336E67C}" type="presOf" srcId="{67E663DF-0CE0-7144-A58B-5D415B62B7A4}" destId="{1AE2DFF0-879F-C84B-A497-B3DB9BB9BE21}" srcOrd="0" destOrd="0" presId="urn:microsoft.com/office/officeart/2024/3/layout/SimpleTimelineDefaultVariant"/>
    <dgm:cxn modelId="{393761E5-A5C8-3D41-A0A8-EBFD9959B75D}" type="presOf" srcId="{BFB9978E-ABAC-B34C-8ADD-030277814A1B}" destId="{F2D0EDA2-F394-CA4E-A093-5DAB3DEFD8AC}" srcOrd="0" destOrd="0" presId="urn:microsoft.com/office/officeart/2024/3/layout/SimpleTimelineDefaultVariant"/>
    <dgm:cxn modelId="{864E15F4-03FF-3C47-A837-997E520B45A5}" srcId="{4797FA1F-4925-C049-905F-B8D371BE0BFE}" destId="{BFB9978E-ABAC-B34C-8ADD-030277814A1B}" srcOrd="4" destOrd="0" parTransId="{9971EFFF-0F1F-8047-8000-0D3927D4544F}" sibTransId="{6D89D74E-7759-F84A-B9EF-4342AD42D0BA}"/>
    <dgm:cxn modelId="{0D316EFB-1407-4A4A-8F68-5AF530B1B601}" srcId="{4797FA1F-4925-C049-905F-B8D371BE0BFE}" destId="{7C51E9E5-24AA-CE45-B442-198A05DE0268}" srcOrd="2" destOrd="0" parTransId="{A8B6882A-020E-4241-A3E4-728F38FF019E}" sibTransId="{DDF3F191-CBFD-D84A-B53E-BE24C3852955}"/>
    <dgm:cxn modelId="{FD80F308-0B63-3D4E-924F-9B431AA321AB}" type="presParOf" srcId="{CF0E2943-849F-734A-B0BF-F471E6907D01}" destId="{D8B090E3-B560-104B-9557-6478879BC2D2}" srcOrd="0" destOrd="0" presId="urn:microsoft.com/office/officeart/2024/3/layout/SimpleTimelineDefaultVariant"/>
    <dgm:cxn modelId="{F6BD3036-CA9C-8048-85A5-49C08F0FD706}" type="presParOf" srcId="{CF0E2943-849F-734A-B0BF-F471E6907D01}" destId="{32175CCA-2114-5442-83A8-2FAA12A62BAA}" srcOrd="1" destOrd="0" presId="urn:microsoft.com/office/officeart/2024/3/layout/SimpleTimelineDefaultVariant"/>
    <dgm:cxn modelId="{45BB54F8-6E00-354B-B3EC-865C034C5007}" type="presParOf" srcId="{32175CCA-2114-5442-83A8-2FAA12A62BAA}" destId="{4E41917C-31C0-6245-9F64-3C3EEC84FA87}" srcOrd="0" destOrd="0" presId="urn:microsoft.com/office/officeart/2024/3/layout/SimpleTimelineDefaultVariant"/>
    <dgm:cxn modelId="{ADDE33C4-8543-AB49-8385-8AE8A1F2A0CC}" type="presParOf" srcId="{4E41917C-31C0-6245-9F64-3C3EEC84FA87}" destId="{406DBA4F-C756-6741-9909-DB26CC7164B4}" srcOrd="0" destOrd="0" presId="urn:microsoft.com/office/officeart/2024/3/layout/SimpleTimelineDefaultVariant"/>
    <dgm:cxn modelId="{2D5210A7-27D0-0545-A5C1-DF2B0705A09F}" type="presParOf" srcId="{4E41917C-31C0-6245-9F64-3C3EEC84FA87}" destId="{CA8F41FC-B6DA-9A46-BD23-8BC840704E3E}" srcOrd="1" destOrd="0" presId="urn:microsoft.com/office/officeart/2024/3/layout/SimpleTimelineDefaultVariant"/>
    <dgm:cxn modelId="{57BD3CB6-C373-1D42-BE85-81C8535B66F0}" type="presParOf" srcId="{CA8F41FC-B6DA-9A46-BD23-8BC840704E3E}" destId="{FDEE5CAE-02BA-9146-9E44-7BDBA6C04312}" srcOrd="0" destOrd="0" presId="urn:microsoft.com/office/officeart/2024/3/layout/SimpleTimelineDefaultVariant"/>
    <dgm:cxn modelId="{C6D4E1C2-8795-FA43-A292-E563513692B4}" type="presParOf" srcId="{CA8F41FC-B6DA-9A46-BD23-8BC840704E3E}" destId="{E69E04F6-1C51-B44E-8CC6-AF5227DC9DA5}" srcOrd="1" destOrd="0" presId="urn:microsoft.com/office/officeart/2024/3/layout/SimpleTimelineDefaultVariant"/>
    <dgm:cxn modelId="{71B3818D-20F5-DE46-B1E9-EF415AD8E6EA}" type="presParOf" srcId="{4E41917C-31C0-6245-9F64-3C3EEC84FA87}" destId="{94772B26-A8D6-ED42-AC1C-DB4EAF766A69}" srcOrd="2" destOrd="0" presId="urn:microsoft.com/office/officeart/2024/3/layout/SimpleTimelineDefaultVariant"/>
    <dgm:cxn modelId="{FB289C9C-C3A8-3C41-AB4A-B50E1B8D82E0}" type="presParOf" srcId="{4E41917C-31C0-6245-9F64-3C3EEC84FA87}" destId="{737B2015-11E3-8B42-9595-26351368D356}" srcOrd="3" destOrd="0" presId="urn:microsoft.com/office/officeart/2024/3/layout/SimpleTimelineDefaultVariant"/>
    <dgm:cxn modelId="{BAD54185-1F3C-1B40-BF11-918B57221BA2}" type="presParOf" srcId="{4E41917C-31C0-6245-9F64-3C3EEC84FA87}" destId="{B495170C-39B6-2E44-8BA1-650ADD334B33}" srcOrd="4" destOrd="0" presId="urn:microsoft.com/office/officeart/2024/3/layout/SimpleTimelineDefaultVariant"/>
    <dgm:cxn modelId="{DAE8CA86-F73E-5D4C-AD41-CF76EA5AE970}" type="presParOf" srcId="{4E41917C-31C0-6245-9F64-3C3EEC84FA87}" destId="{F0291E0C-40F9-D14A-B62C-171CA2AF24B1}" srcOrd="5" destOrd="0" presId="urn:microsoft.com/office/officeart/2024/3/layout/SimpleTimelineDefaultVariant"/>
    <dgm:cxn modelId="{88A341DC-1E0B-3C4A-873D-F08C4F34AC4C}" type="presParOf" srcId="{32175CCA-2114-5442-83A8-2FAA12A62BAA}" destId="{B9C8C7DB-222E-EF47-976A-B7E3C605FD99}" srcOrd="1" destOrd="0" presId="urn:microsoft.com/office/officeart/2024/3/layout/SimpleTimelineDefaultVariant"/>
    <dgm:cxn modelId="{1819250B-9A90-C948-9456-4BD6C487B879}" type="presParOf" srcId="{32175CCA-2114-5442-83A8-2FAA12A62BAA}" destId="{6F2E1724-6B9A-CA49-921F-7F3AEA9A84B6}" srcOrd="2" destOrd="0" presId="urn:microsoft.com/office/officeart/2024/3/layout/SimpleTimelineDefaultVariant"/>
    <dgm:cxn modelId="{1E7F8F6D-256C-F645-9B2C-D2BF517078E9}" type="presParOf" srcId="{6F2E1724-6B9A-CA49-921F-7F3AEA9A84B6}" destId="{1F237BB3-B63D-1242-817E-416B5E545B57}" srcOrd="0" destOrd="0" presId="urn:microsoft.com/office/officeart/2024/3/layout/SimpleTimelineDefaultVariant"/>
    <dgm:cxn modelId="{FC7DE7A7-13F2-CD46-8E9A-CA268C01D510}" type="presParOf" srcId="{6F2E1724-6B9A-CA49-921F-7F3AEA9A84B6}" destId="{4F2A2221-0192-7242-8B19-BB0947639952}" srcOrd="1" destOrd="0" presId="urn:microsoft.com/office/officeart/2024/3/layout/SimpleTimelineDefaultVariant"/>
    <dgm:cxn modelId="{2386F110-590E-584A-B338-89F32D02E4F7}" type="presParOf" srcId="{4F2A2221-0192-7242-8B19-BB0947639952}" destId="{5F99EC7E-DF80-0A42-8DDD-2B19FDC0F2FA}" srcOrd="0" destOrd="0" presId="urn:microsoft.com/office/officeart/2024/3/layout/SimpleTimelineDefaultVariant"/>
    <dgm:cxn modelId="{E24385C9-0333-904D-B29A-61186DEFF65C}" type="presParOf" srcId="{4F2A2221-0192-7242-8B19-BB0947639952}" destId="{DA692328-E66B-E64D-B3D7-F9CBF632061E}" srcOrd="1" destOrd="0" presId="urn:microsoft.com/office/officeart/2024/3/layout/SimpleTimelineDefaultVariant"/>
    <dgm:cxn modelId="{664B419B-DAA3-C046-930A-482EF0401690}" type="presParOf" srcId="{6F2E1724-6B9A-CA49-921F-7F3AEA9A84B6}" destId="{24C1672D-74A3-B544-B901-A5413C673948}" srcOrd="2" destOrd="0" presId="urn:microsoft.com/office/officeart/2024/3/layout/SimpleTimelineDefaultVariant"/>
    <dgm:cxn modelId="{1463EBA1-FC2B-7446-A4FA-E7D7EFA518CE}" type="presParOf" srcId="{6F2E1724-6B9A-CA49-921F-7F3AEA9A84B6}" destId="{D605BA5F-E697-E341-A2B3-3941D2610A27}" srcOrd="3" destOrd="0" presId="urn:microsoft.com/office/officeart/2024/3/layout/SimpleTimelineDefaultVariant"/>
    <dgm:cxn modelId="{BB5E429C-967E-B445-916D-9028C3C73CAA}" type="presParOf" srcId="{6F2E1724-6B9A-CA49-921F-7F3AEA9A84B6}" destId="{046EF2C5-E881-774C-8106-79FDD51CE624}" srcOrd="4" destOrd="0" presId="urn:microsoft.com/office/officeart/2024/3/layout/SimpleTimelineDefaultVariant"/>
    <dgm:cxn modelId="{E14E8EB2-F68B-C748-A1DB-72D49A7A5AAE}" type="presParOf" srcId="{6F2E1724-6B9A-CA49-921F-7F3AEA9A84B6}" destId="{7884E050-5F5B-EC4C-8BFC-C0A51123CF16}" srcOrd="5" destOrd="0" presId="urn:microsoft.com/office/officeart/2024/3/layout/SimpleTimelineDefaultVariant"/>
    <dgm:cxn modelId="{D0F12880-5E00-1547-B22B-7E178B2E6A02}" type="presParOf" srcId="{32175CCA-2114-5442-83A8-2FAA12A62BAA}" destId="{6FA18597-97E2-D244-BF30-AB1DE93FDC72}" srcOrd="3" destOrd="0" presId="urn:microsoft.com/office/officeart/2024/3/layout/SimpleTimelineDefaultVariant"/>
    <dgm:cxn modelId="{381140FC-0DB6-854E-84F6-F4C9B8C17E71}" type="presParOf" srcId="{32175CCA-2114-5442-83A8-2FAA12A62BAA}" destId="{436D374B-BB69-534A-A103-C5ED618CAFFF}" srcOrd="4" destOrd="0" presId="urn:microsoft.com/office/officeart/2024/3/layout/SimpleTimelineDefaultVariant"/>
    <dgm:cxn modelId="{FC51D22D-B493-6E49-B45F-C4AFFB2163DA}" type="presParOf" srcId="{436D374B-BB69-534A-A103-C5ED618CAFFF}" destId="{21947B6B-9C90-B946-AD0B-621174E55D80}" srcOrd="0" destOrd="0" presId="urn:microsoft.com/office/officeart/2024/3/layout/SimpleTimelineDefaultVariant"/>
    <dgm:cxn modelId="{FAADE0DD-FA66-F84A-9676-FB57FC16A27E}" type="presParOf" srcId="{436D374B-BB69-534A-A103-C5ED618CAFFF}" destId="{AEDEAA9E-A7E9-E346-90E5-61DD178A4B2F}" srcOrd="1" destOrd="0" presId="urn:microsoft.com/office/officeart/2024/3/layout/SimpleTimelineDefaultVariant"/>
    <dgm:cxn modelId="{8345AB56-77CF-1A4F-8821-32E9F216415F}" type="presParOf" srcId="{AEDEAA9E-A7E9-E346-90E5-61DD178A4B2F}" destId="{D13E38E6-5CAF-C147-B36E-FC895337387A}" srcOrd="0" destOrd="0" presId="urn:microsoft.com/office/officeart/2024/3/layout/SimpleTimelineDefaultVariant"/>
    <dgm:cxn modelId="{2D911D48-1F19-BC44-A9CA-D1E75D47FD5F}" type="presParOf" srcId="{AEDEAA9E-A7E9-E346-90E5-61DD178A4B2F}" destId="{1D14FC81-7109-254D-9FCF-DF42F933BB02}" srcOrd="1" destOrd="0" presId="urn:microsoft.com/office/officeart/2024/3/layout/SimpleTimelineDefaultVariant"/>
    <dgm:cxn modelId="{66950322-2486-4945-9678-C365A49C33DF}" type="presParOf" srcId="{436D374B-BB69-534A-A103-C5ED618CAFFF}" destId="{EAAB507C-A618-2940-8C70-B6D5F5605722}" srcOrd="2" destOrd="0" presId="urn:microsoft.com/office/officeart/2024/3/layout/SimpleTimelineDefaultVariant"/>
    <dgm:cxn modelId="{2521EA55-5AC8-3549-9F76-522E1B13284F}" type="presParOf" srcId="{436D374B-BB69-534A-A103-C5ED618CAFFF}" destId="{9F81C386-F9FC-2D4A-9840-6C21513522D4}" srcOrd="3" destOrd="0" presId="urn:microsoft.com/office/officeart/2024/3/layout/SimpleTimelineDefaultVariant"/>
    <dgm:cxn modelId="{50210FF6-E92E-924E-8DEE-3823910AE269}" type="presParOf" srcId="{436D374B-BB69-534A-A103-C5ED618CAFFF}" destId="{1CCC5424-3143-1444-AA79-655E434888FC}" srcOrd="4" destOrd="0" presId="urn:microsoft.com/office/officeart/2024/3/layout/SimpleTimelineDefaultVariant"/>
    <dgm:cxn modelId="{FD09F5B1-7CA4-5D43-BB87-A623BA3C7986}" type="presParOf" srcId="{436D374B-BB69-534A-A103-C5ED618CAFFF}" destId="{25234FAF-E0BF-2D4F-BCEF-9F990837CE47}" srcOrd="5" destOrd="0" presId="urn:microsoft.com/office/officeart/2024/3/layout/SimpleTimelineDefaultVariant"/>
    <dgm:cxn modelId="{D71B4BDD-DE60-2749-94EA-6135B54ABF09}" type="presParOf" srcId="{32175CCA-2114-5442-83A8-2FAA12A62BAA}" destId="{9312F416-CB5E-8A4F-B494-856EBBE50A6C}" srcOrd="5" destOrd="0" presId="urn:microsoft.com/office/officeart/2024/3/layout/SimpleTimelineDefaultVariant"/>
    <dgm:cxn modelId="{81293A66-D04D-C142-A512-D1CF5BB4A152}" type="presParOf" srcId="{32175CCA-2114-5442-83A8-2FAA12A62BAA}" destId="{DA0DAE3E-0B33-D342-85B4-79D5C1B0F81B}" srcOrd="6" destOrd="0" presId="urn:microsoft.com/office/officeart/2024/3/layout/SimpleTimelineDefaultVariant"/>
    <dgm:cxn modelId="{AE174CBB-6911-2E4A-B538-163C203F7695}" type="presParOf" srcId="{DA0DAE3E-0B33-D342-85B4-79D5C1B0F81B}" destId="{5D5E7682-F2E1-2640-9772-6CCE7587CA15}" srcOrd="0" destOrd="0" presId="urn:microsoft.com/office/officeart/2024/3/layout/SimpleTimelineDefaultVariant"/>
    <dgm:cxn modelId="{5AD31FA3-6CA2-0E4D-8083-2089A0F06850}" type="presParOf" srcId="{DA0DAE3E-0B33-D342-85B4-79D5C1B0F81B}" destId="{395612FC-63F8-CC4D-9092-0D62C5A0AE39}" srcOrd="1" destOrd="0" presId="urn:microsoft.com/office/officeart/2024/3/layout/SimpleTimelineDefaultVariant"/>
    <dgm:cxn modelId="{B982BC11-8DC4-1645-8005-11746BB7C27B}" type="presParOf" srcId="{395612FC-63F8-CC4D-9092-0D62C5A0AE39}" destId="{107CA756-3119-9845-9399-8A922829DCB4}" srcOrd="0" destOrd="0" presId="urn:microsoft.com/office/officeart/2024/3/layout/SimpleTimelineDefaultVariant"/>
    <dgm:cxn modelId="{7C7542E3-F82F-BE46-8AFC-96BA7D58ED04}" type="presParOf" srcId="{395612FC-63F8-CC4D-9092-0D62C5A0AE39}" destId="{3C2AF68B-013D-A649-AEAE-9151CD9513A8}" srcOrd="1" destOrd="0" presId="urn:microsoft.com/office/officeart/2024/3/layout/SimpleTimelineDefaultVariant"/>
    <dgm:cxn modelId="{36570EB3-936B-9145-A6DD-B626F7F8F3E7}" type="presParOf" srcId="{DA0DAE3E-0B33-D342-85B4-79D5C1B0F81B}" destId="{1AE2DFF0-879F-C84B-A497-B3DB9BB9BE21}" srcOrd="2" destOrd="0" presId="urn:microsoft.com/office/officeart/2024/3/layout/SimpleTimelineDefaultVariant"/>
    <dgm:cxn modelId="{247C2C30-A0E1-7549-91E3-50C4B563B898}" type="presParOf" srcId="{DA0DAE3E-0B33-D342-85B4-79D5C1B0F81B}" destId="{F8D9DA3A-0F1E-8F41-AE15-D4AA10525D51}" srcOrd="3" destOrd="0" presId="urn:microsoft.com/office/officeart/2024/3/layout/SimpleTimelineDefaultVariant"/>
    <dgm:cxn modelId="{CE8B832D-0D53-1047-9E31-D41876E675DA}" type="presParOf" srcId="{DA0DAE3E-0B33-D342-85B4-79D5C1B0F81B}" destId="{86F4A531-72E5-E04F-96AE-DE868D550BFA}" srcOrd="4" destOrd="0" presId="urn:microsoft.com/office/officeart/2024/3/layout/SimpleTimelineDefaultVariant"/>
    <dgm:cxn modelId="{AF7600DB-5FB8-1444-8D8A-11AA5457E0FA}" type="presParOf" srcId="{DA0DAE3E-0B33-D342-85B4-79D5C1B0F81B}" destId="{FFB8522D-027C-0E4A-AA49-A5F988256582}" srcOrd="5" destOrd="0" presId="urn:microsoft.com/office/officeart/2024/3/layout/SimpleTimelineDefaultVariant"/>
    <dgm:cxn modelId="{65FDEBC9-54CE-F14F-B610-E498F3F5A9C4}" type="presParOf" srcId="{32175CCA-2114-5442-83A8-2FAA12A62BAA}" destId="{A30D6F71-1EB5-B24B-8999-43C4C60244AE}" srcOrd="7" destOrd="0" presId="urn:microsoft.com/office/officeart/2024/3/layout/SimpleTimelineDefaultVariant"/>
    <dgm:cxn modelId="{1BE29986-B1AF-D744-AF3B-11980B9A4559}" type="presParOf" srcId="{32175CCA-2114-5442-83A8-2FAA12A62BAA}" destId="{26AD2C23-8DF8-7841-B4A7-7829ABBBCF89}" srcOrd="8" destOrd="0" presId="urn:microsoft.com/office/officeart/2024/3/layout/SimpleTimelineDefaultVariant"/>
    <dgm:cxn modelId="{5DB75128-4C30-2D4C-9834-C511C3B6D1AE}" type="presParOf" srcId="{26AD2C23-8DF8-7841-B4A7-7829ABBBCF89}" destId="{63A92F92-E1F1-FF4F-9EA0-E07CFDF2855A}" srcOrd="0" destOrd="0" presId="urn:microsoft.com/office/officeart/2024/3/layout/SimpleTimelineDefaultVariant"/>
    <dgm:cxn modelId="{B756AE07-20AE-1B48-A81C-B259B21267AB}" type="presParOf" srcId="{26AD2C23-8DF8-7841-B4A7-7829ABBBCF89}" destId="{CE90881A-2C46-744D-ACCD-E3051AC87196}" srcOrd="1" destOrd="0" presId="urn:microsoft.com/office/officeart/2024/3/layout/SimpleTimelineDefaultVariant"/>
    <dgm:cxn modelId="{80EB1CC3-E453-1F41-BE69-B917B1E07668}" type="presParOf" srcId="{CE90881A-2C46-744D-ACCD-E3051AC87196}" destId="{C88B0FD7-95A5-534D-A5C7-EDA98398F374}" srcOrd="0" destOrd="0" presId="urn:microsoft.com/office/officeart/2024/3/layout/SimpleTimelineDefaultVariant"/>
    <dgm:cxn modelId="{919BBFBB-4E9E-4940-A320-C1AF16096EE8}" type="presParOf" srcId="{CE90881A-2C46-744D-ACCD-E3051AC87196}" destId="{92667797-6CD4-C547-A300-1A69298BE931}" srcOrd="1" destOrd="0" presId="urn:microsoft.com/office/officeart/2024/3/layout/SimpleTimelineDefaultVariant"/>
    <dgm:cxn modelId="{A38497C5-6FB0-0346-A197-72B3189EBAC2}" type="presParOf" srcId="{26AD2C23-8DF8-7841-B4A7-7829ABBBCF89}" destId="{7352D78E-B2EE-B545-862F-90152089BF03}" srcOrd="2" destOrd="0" presId="urn:microsoft.com/office/officeart/2024/3/layout/SimpleTimelineDefaultVariant"/>
    <dgm:cxn modelId="{0EE09016-599D-ED42-B715-E7A906D509E7}" type="presParOf" srcId="{26AD2C23-8DF8-7841-B4A7-7829ABBBCF89}" destId="{F2D0EDA2-F394-CA4E-A093-5DAB3DEFD8AC}" srcOrd="3" destOrd="0" presId="urn:microsoft.com/office/officeart/2024/3/layout/SimpleTimelineDefaultVariant"/>
    <dgm:cxn modelId="{0060EE0E-F978-784F-BB83-0D82ECCDE401}" type="presParOf" srcId="{26AD2C23-8DF8-7841-B4A7-7829ABBBCF89}" destId="{6015F6BD-5876-6D4E-8ED4-A672EF57DACC}" srcOrd="4" destOrd="0" presId="urn:microsoft.com/office/officeart/2024/3/layout/SimpleTimelineDefaultVariant"/>
    <dgm:cxn modelId="{1B72B8E3-66DA-314F-984E-F7EEBD9969FA}" type="presParOf" srcId="{26AD2C23-8DF8-7841-B4A7-7829ABBBCF89}" destId="{0DA7E300-CE36-7F44-AB73-8430FB2FEC4E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64657-E593-6F41-9B8D-1DB38BEBD96D}">
      <dsp:nvSpPr>
        <dsp:cNvPr id="0" name=""/>
        <dsp:cNvSpPr/>
      </dsp:nvSpPr>
      <dsp:spPr>
        <a:xfrm>
          <a:off x="0" y="0"/>
          <a:ext cx="2143125" cy="478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Add a subtitle​</a:t>
          </a:r>
          <a:endParaRPr lang="en-US" sz="1800" kern="1200" dirty="0"/>
        </a:p>
      </dsp:txBody>
      <dsp:txXfrm>
        <a:off x="0" y="0"/>
        <a:ext cx="2143125" cy="478231"/>
      </dsp:txXfrm>
    </dsp:sp>
    <dsp:sp modelId="{8A970C47-54EE-DF48-B489-7AC145568F92}">
      <dsp:nvSpPr>
        <dsp:cNvPr id="0" name=""/>
        <dsp:cNvSpPr/>
      </dsp:nvSpPr>
      <dsp:spPr>
        <a:xfrm>
          <a:off x="0" y="478231"/>
          <a:ext cx="2143125" cy="430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Give general information about this topic to add depth and clarity. Write short, interesting reference points that don’t need to be read aloud.​</a:t>
          </a:r>
        </a:p>
      </dsp:txBody>
      <dsp:txXfrm>
        <a:off x="0" y="478231"/>
        <a:ext cx="2143125" cy="4304080"/>
      </dsp:txXfrm>
    </dsp:sp>
    <dsp:sp modelId="{5DC29882-35A0-CB47-A28E-A4A7EC57AF6B}">
      <dsp:nvSpPr>
        <dsp:cNvPr id="0" name=""/>
        <dsp:cNvSpPr/>
      </dsp:nvSpPr>
      <dsp:spPr>
        <a:xfrm>
          <a:off x="2357437" y="0"/>
          <a:ext cx="2143125" cy="478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</a:t>
          </a:r>
          <a:endParaRPr lang="en-US" sz="1800" kern="1200"/>
        </a:p>
      </dsp:txBody>
      <dsp:txXfrm>
        <a:off x="2357437" y="0"/>
        <a:ext cx="2143125" cy="478231"/>
      </dsp:txXfrm>
    </dsp:sp>
    <dsp:sp modelId="{267C4D01-27A2-FC48-9B81-4FD359C8DC21}">
      <dsp:nvSpPr>
        <dsp:cNvPr id="0" name=""/>
        <dsp:cNvSpPr/>
      </dsp:nvSpPr>
      <dsp:spPr>
        <a:xfrm>
          <a:off x="2357437" y="478231"/>
          <a:ext cx="2143125" cy="430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Give general information about this topic to add depth and clarity. Write short, interesting reference points that don’t need to be read aloud.​</a:t>
          </a:r>
        </a:p>
      </dsp:txBody>
      <dsp:txXfrm>
        <a:off x="2357437" y="478231"/>
        <a:ext cx="2143125" cy="4304080"/>
      </dsp:txXfrm>
    </dsp:sp>
    <dsp:sp modelId="{96AB16E6-CCEF-524A-AB75-F19119BF1121}">
      <dsp:nvSpPr>
        <dsp:cNvPr id="0" name=""/>
        <dsp:cNvSpPr/>
      </dsp:nvSpPr>
      <dsp:spPr>
        <a:xfrm>
          <a:off x="4714875" y="0"/>
          <a:ext cx="2143125" cy="478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4714875" y="0"/>
        <a:ext cx="2143125" cy="478231"/>
      </dsp:txXfrm>
    </dsp:sp>
    <dsp:sp modelId="{C80E7752-ACA2-0047-93E2-B5265A14EE27}">
      <dsp:nvSpPr>
        <dsp:cNvPr id="0" name=""/>
        <dsp:cNvSpPr/>
      </dsp:nvSpPr>
      <dsp:spPr>
        <a:xfrm>
          <a:off x="4714875" y="478231"/>
          <a:ext cx="2143125" cy="430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4714875" y="478231"/>
        <a:ext cx="2143125" cy="4304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90E3-B560-104B-9557-6478879BC2D2}">
      <dsp:nvSpPr>
        <dsp:cNvPr id="0" name=""/>
        <dsp:cNvSpPr/>
      </dsp:nvSpPr>
      <dsp:spPr>
        <a:xfrm>
          <a:off x="0" y="2478023"/>
          <a:ext cx="10954511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72B26-A8D6-ED42-AC1C-DB4EAF766A69}">
      <dsp:nvSpPr>
        <dsp:cNvPr id="0" name=""/>
        <dsp:cNvSpPr/>
      </dsp:nvSpPr>
      <dsp:spPr>
        <a:xfrm>
          <a:off x="52215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 dirty="0"/>
            <a:t>Write a description of the significance of this event</a:t>
          </a:r>
        </a:p>
      </dsp:txBody>
      <dsp:txXfrm>
        <a:off x="522151" y="1011033"/>
        <a:ext cx="3037987" cy="1466989"/>
      </dsp:txXfrm>
    </dsp:sp>
    <dsp:sp modelId="{737B2015-11E3-8B42-9595-26351368D356}">
      <dsp:nvSpPr>
        <dsp:cNvPr id="0" name=""/>
        <dsp:cNvSpPr/>
      </dsp:nvSpPr>
      <dsp:spPr>
        <a:xfrm>
          <a:off x="52215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 dirty="0"/>
            <a:t>Add an event</a:t>
          </a:r>
        </a:p>
      </dsp:txBody>
      <dsp:txXfrm>
        <a:off x="522151" y="495604"/>
        <a:ext cx="3037987" cy="515428"/>
      </dsp:txXfrm>
    </dsp:sp>
    <dsp:sp modelId="{B495170C-39B6-2E44-8BA1-650ADD334B33}">
      <dsp:nvSpPr>
        <dsp:cNvPr id="0" name=""/>
        <dsp:cNvSpPr/>
      </dsp:nvSpPr>
      <dsp:spPr>
        <a:xfrm>
          <a:off x="264436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DBA4F-C756-6741-9909-DB26CC7164B4}">
      <dsp:nvSpPr>
        <dsp:cNvPr id="0" name=""/>
        <dsp:cNvSpPr/>
      </dsp:nvSpPr>
      <dsp:spPr>
        <a:xfrm>
          <a:off x="20377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672D-74A3-B544-B901-A5413C673948}">
      <dsp:nvSpPr>
        <dsp:cNvPr id="0" name=""/>
        <dsp:cNvSpPr/>
      </dsp:nvSpPr>
      <dsp:spPr>
        <a:xfrm>
          <a:off x="2342361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2342361" y="3667474"/>
        <a:ext cx="3037987" cy="792967"/>
      </dsp:txXfrm>
    </dsp:sp>
    <dsp:sp modelId="{D605BA5F-E697-E341-A2B3-3941D2610A27}">
      <dsp:nvSpPr>
        <dsp:cNvPr id="0" name=""/>
        <dsp:cNvSpPr/>
      </dsp:nvSpPr>
      <dsp:spPr>
        <a:xfrm>
          <a:off x="2342361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2342361" y="3171870"/>
        <a:ext cx="3037987" cy="495604"/>
      </dsp:txXfrm>
    </dsp:sp>
    <dsp:sp modelId="{046EF2C5-E881-774C-8106-79FDD51CE624}">
      <dsp:nvSpPr>
        <dsp:cNvPr id="0" name=""/>
        <dsp:cNvSpPr/>
      </dsp:nvSpPr>
      <dsp:spPr>
        <a:xfrm>
          <a:off x="208464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37BB3-B63D-1242-817E-416B5E545B57}">
      <dsp:nvSpPr>
        <dsp:cNvPr id="0" name=""/>
        <dsp:cNvSpPr/>
      </dsp:nvSpPr>
      <dsp:spPr>
        <a:xfrm>
          <a:off x="202398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B507C-A618-2940-8C70-B6D5F5605722}">
      <dsp:nvSpPr>
        <dsp:cNvPr id="0" name=""/>
        <dsp:cNvSpPr/>
      </dsp:nvSpPr>
      <dsp:spPr>
        <a:xfrm>
          <a:off x="416257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4162571" y="1011033"/>
        <a:ext cx="3037987" cy="1466989"/>
      </dsp:txXfrm>
    </dsp:sp>
    <dsp:sp modelId="{9F81C386-F9FC-2D4A-9840-6C21513522D4}">
      <dsp:nvSpPr>
        <dsp:cNvPr id="0" name=""/>
        <dsp:cNvSpPr/>
      </dsp:nvSpPr>
      <dsp:spPr>
        <a:xfrm>
          <a:off x="416257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4162571" y="495604"/>
        <a:ext cx="3037987" cy="515428"/>
      </dsp:txXfrm>
    </dsp:sp>
    <dsp:sp modelId="{1CCC5424-3143-1444-AA79-655E434888FC}">
      <dsp:nvSpPr>
        <dsp:cNvPr id="0" name=""/>
        <dsp:cNvSpPr/>
      </dsp:nvSpPr>
      <dsp:spPr>
        <a:xfrm>
          <a:off x="3904857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7B6B-9C90-B946-AD0B-621174E55D80}">
      <dsp:nvSpPr>
        <dsp:cNvPr id="0" name=""/>
        <dsp:cNvSpPr/>
      </dsp:nvSpPr>
      <dsp:spPr>
        <a:xfrm>
          <a:off x="384419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DFF0-879F-C84B-A497-B3DB9BB9BE21}">
      <dsp:nvSpPr>
        <dsp:cNvPr id="0" name=""/>
        <dsp:cNvSpPr/>
      </dsp:nvSpPr>
      <dsp:spPr>
        <a:xfrm>
          <a:off x="5982782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 dirty="0"/>
            <a:t>Write a description of the significance of this event</a:t>
          </a:r>
        </a:p>
      </dsp:txBody>
      <dsp:txXfrm>
        <a:off x="5982782" y="3667474"/>
        <a:ext cx="3037987" cy="792967"/>
      </dsp:txXfrm>
    </dsp:sp>
    <dsp:sp modelId="{F8D9DA3A-0F1E-8F41-AE15-D4AA10525D51}">
      <dsp:nvSpPr>
        <dsp:cNvPr id="0" name=""/>
        <dsp:cNvSpPr/>
      </dsp:nvSpPr>
      <dsp:spPr>
        <a:xfrm>
          <a:off x="5982782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5982782" y="3171870"/>
        <a:ext cx="3037987" cy="495604"/>
      </dsp:txXfrm>
    </dsp:sp>
    <dsp:sp modelId="{86F4A531-72E5-E04F-96AE-DE868D550BFA}">
      <dsp:nvSpPr>
        <dsp:cNvPr id="0" name=""/>
        <dsp:cNvSpPr/>
      </dsp:nvSpPr>
      <dsp:spPr>
        <a:xfrm>
          <a:off x="572506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E7682-F2E1-2640-9772-6CCE7587CA15}">
      <dsp:nvSpPr>
        <dsp:cNvPr id="0" name=""/>
        <dsp:cNvSpPr/>
      </dsp:nvSpPr>
      <dsp:spPr>
        <a:xfrm>
          <a:off x="566440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D78E-B2EE-B545-862F-90152089BF03}">
      <dsp:nvSpPr>
        <dsp:cNvPr id="0" name=""/>
        <dsp:cNvSpPr/>
      </dsp:nvSpPr>
      <dsp:spPr>
        <a:xfrm>
          <a:off x="7802992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7802992" y="1011033"/>
        <a:ext cx="3037987" cy="1466989"/>
      </dsp:txXfrm>
    </dsp:sp>
    <dsp:sp modelId="{F2D0EDA2-F394-CA4E-A093-5DAB3DEFD8AC}">
      <dsp:nvSpPr>
        <dsp:cNvPr id="0" name=""/>
        <dsp:cNvSpPr/>
      </dsp:nvSpPr>
      <dsp:spPr>
        <a:xfrm>
          <a:off x="7802992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7802992" y="495604"/>
        <a:ext cx="3037987" cy="515428"/>
      </dsp:txXfrm>
    </dsp:sp>
    <dsp:sp modelId="{6015F6BD-5876-6D4E-8ED4-A672EF57DACC}">
      <dsp:nvSpPr>
        <dsp:cNvPr id="0" name=""/>
        <dsp:cNvSpPr/>
      </dsp:nvSpPr>
      <dsp:spPr>
        <a:xfrm>
          <a:off x="7545278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92F92-E1F1-FF4F-9EA0-E07CFDF2855A}">
      <dsp:nvSpPr>
        <dsp:cNvPr id="0" name=""/>
        <dsp:cNvSpPr/>
      </dsp:nvSpPr>
      <dsp:spPr>
        <a:xfrm>
          <a:off x="748461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0" y="0"/>
          <a:ext cx="2728912" cy="389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0" y="0"/>
        <a:ext cx="2728912" cy="389534"/>
      </dsp:txXfrm>
    </dsp:sp>
    <dsp:sp modelId="{5BE38699-9FF0-774F-8883-555819A820DB}">
      <dsp:nvSpPr>
        <dsp:cNvPr id="0" name=""/>
        <dsp:cNvSpPr/>
      </dsp:nvSpPr>
      <dsp:spPr>
        <a:xfrm>
          <a:off x="0" y="389534"/>
          <a:ext cx="2728912" cy="350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0" y="389534"/>
        <a:ext cx="2728912" cy="3505809"/>
      </dsp:txXfrm>
    </dsp:sp>
    <dsp:sp modelId="{298C1831-B8C3-694C-B207-4584CE24DED1}">
      <dsp:nvSpPr>
        <dsp:cNvPr id="0" name=""/>
        <dsp:cNvSpPr/>
      </dsp:nvSpPr>
      <dsp:spPr>
        <a:xfrm>
          <a:off x="3001803" y="0"/>
          <a:ext cx="2728912" cy="389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</a:t>
          </a:r>
          <a:endParaRPr lang="en-US" sz="1800" kern="1200"/>
        </a:p>
      </dsp:txBody>
      <dsp:txXfrm>
        <a:off x="3001803" y="0"/>
        <a:ext cx="2728912" cy="389534"/>
      </dsp:txXfrm>
    </dsp:sp>
    <dsp:sp modelId="{7CBA6DB0-FCC1-FB4F-A8C4-FEAB35C0AD2B}">
      <dsp:nvSpPr>
        <dsp:cNvPr id="0" name=""/>
        <dsp:cNvSpPr/>
      </dsp:nvSpPr>
      <dsp:spPr>
        <a:xfrm>
          <a:off x="3001803" y="389534"/>
          <a:ext cx="2728912" cy="350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3001803" y="389534"/>
        <a:ext cx="2728912" cy="3505809"/>
      </dsp:txXfrm>
    </dsp:sp>
    <dsp:sp modelId="{81589ABB-9E3D-8045-A08C-F13A42F46B6F}">
      <dsp:nvSpPr>
        <dsp:cNvPr id="0" name=""/>
        <dsp:cNvSpPr/>
      </dsp:nvSpPr>
      <dsp:spPr>
        <a:xfrm>
          <a:off x="6003607" y="0"/>
          <a:ext cx="2728912" cy="389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6003607" y="0"/>
        <a:ext cx="2728912" cy="389534"/>
      </dsp:txXfrm>
    </dsp:sp>
    <dsp:sp modelId="{0C0F03AB-30EB-4544-95C5-BF0FBF1DBEEE}">
      <dsp:nvSpPr>
        <dsp:cNvPr id="0" name=""/>
        <dsp:cNvSpPr/>
      </dsp:nvSpPr>
      <dsp:spPr>
        <a:xfrm>
          <a:off x="6003607" y="389534"/>
          <a:ext cx="2728912" cy="350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6003607" y="389534"/>
        <a:ext cx="2728912" cy="35058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3C91A-FE27-334E-BBEB-FECD66F84067}">
      <dsp:nvSpPr>
        <dsp:cNvPr id="0" name=""/>
        <dsp:cNvSpPr/>
      </dsp:nvSpPr>
      <dsp:spPr>
        <a:xfrm>
          <a:off x="0" y="0"/>
          <a:ext cx="2085974" cy="55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0" y="0"/>
        <a:ext cx="2085974" cy="557784"/>
      </dsp:txXfrm>
    </dsp:sp>
    <dsp:sp modelId="{2826F5B5-C753-C141-A692-9403CC0F1E34}">
      <dsp:nvSpPr>
        <dsp:cNvPr id="0" name=""/>
        <dsp:cNvSpPr/>
      </dsp:nvSpPr>
      <dsp:spPr>
        <a:xfrm>
          <a:off x="0" y="557784"/>
          <a:ext cx="2085974" cy="502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0" y="557784"/>
        <a:ext cx="2085974" cy="5020056"/>
      </dsp:txXfrm>
    </dsp:sp>
    <dsp:sp modelId="{4234D6D3-6F7D-B84A-A844-75EBA084C4B6}">
      <dsp:nvSpPr>
        <dsp:cNvPr id="0" name=""/>
        <dsp:cNvSpPr/>
      </dsp:nvSpPr>
      <dsp:spPr>
        <a:xfrm>
          <a:off x="2294572" y="0"/>
          <a:ext cx="2085974" cy="55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</a:t>
          </a:r>
          <a:endParaRPr lang="en-US" sz="1800" kern="1200"/>
        </a:p>
      </dsp:txBody>
      <dsp:txXfrm>
        <a:off x="2294572" y="0"/>
        <a:ext cx="2085974" cy="557784"/>
      </dsp:txXfrm>
    </dsp:sp>
    <dsp:sp modelId="{179CAACA-7F31-F743-810D-7E647A7B64A6}">
      <dsp:nvSpPr>
        <dsp:cNvPr id="0" name=""/>
        <dsp:cNvSpPr/>
      </dsp:nvSpPr>
      <dsp:spPr>
        <a:xfrm>
          <a:off x="2294572" y="557784"/>
          <a:ext cx="2085974" cy="502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2294572" y="557784"/>
        <a:ext cx="2085974" cy="5020056"/>
      </dsp:txXfrm>
    </dsp:sp>
    <dsp:sp modelId="{2429206F-09EE-BF43-BBB7-06DC41D534E5}">
      <dsp:nvSpPr>
        <dsp:cNvPr id="0" name=""/>
        <dsp:cNvSpPr/>
      </dsp:nvSpPr>
      <dsp:spPr>
        <a:xfrm>
          <a:off x="4589144" y="0"/>
          <a:ext cx="2085974" cy="55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4589144" y="0"/>
        <a:ext cx="2085974" cy="557784"/>
      </dsp:txXfrm>
    </dsp:sp>
    <dsp:sp modelId="{DFDC402F-A172-764C-9841-E21418A860DF}">
      <dsp:nvSpPr>
        <dsp:cNvPr id="0" name=""/>
        <dsp:cNvSpPr/>
      </dsp:nvSpPr>
      <dsp:spPr>
        <a:xfrm>
          <a:off x="4589144" y="557784"/>
          <a:ext cx="2085974" cy="502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4589144" y="557784"/>
        <a:ext cx="2085974" cy="50200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90E3-B560-104B-9557-6478879BC2D2}">
      <dsp:nvSpPr>
        <dsp:cNvPr id="0" name=""/>
        <dsp:cNvSpPr/>
      </dsp:nvSpPr>
      <dsp:spPr>
        <a:xfrm>
          <a:off x="0" y="2478023"/>
          <a:ext cx="10954511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72B26-A8D6-ED42-AC1C-DB4EAF766A69}">
      <dsp:nvSpPr>
        <dsp:cNvPr id="0" name=""/>
        <dsp:cNvSpPr/>
      </dsp:nvSpPr>
      <dsp:spPr>
        <a:xfrm>
          <a:off x="52215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522151" y="1011033"/>
        <a:ext cx="3037987" cy="1466989"/>
      </dsp:txXfrm>
    </dsp:sp>
    <dsp:sp modelId="{737B2015-11E3-8B42-9595-26351368D356}">
      <dsp:nvSpPr>
        <dsp:cNvPr id="0" name=""/>
        <dsp:cNvSpPr/>
      </dsp:nvSpPr>
      <dsp:spPr>
        <a:xfrm>
          <a:off x="52215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522151" y="495604"/>
        <a:ext cx="3037987" cy="515428"/>
      </dsp:txXfrm>
    </dsp:sp>
    <dsp:sp modelId="{B495170C-39B6-2E44-8BA1-650ADD334B33}">
      <dsp:nvSpPr>
        <dsp:cNvPr id="0" name=""/>
        <dsp:cNvSpPr/>
      </dsp:nvSpPr>
      <dsp:spPr>
        <a:xfrm>
          <a:off x="264436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DBA4F-C756-6741-9909-DB26CC7164B4}">
      <dsp:nvSpPr>
        <dsp:cNvPr id="0" name=""/>
        <dsp:cNvSpPr/>
      </dsp:nvSpPr>
      <dsp:spPr>
        <a:xfrm>
          <a:off x="20377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672D-74A3-B544-B901-A5413C673948}">
      <dsp:nvSpPr>
        <dsp:cNvPr id="0" name=""/>
        <dsp:cNvSpPr/>
      </dsp:nvSpPr>
      <dsp:spPr>
        <a:xfrm>
          <a:off x="2342361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2342361" y="3667474"/>
        <a:ext cx="3037987" cy="792967"/>
      </dsp:txXfrm>
    </dsp:sp>
    <dsp:sp modelId="{D605BA5F-E697-E341-A2B3-3941D2610A27}">
      <dsp:nvSpPr>
        <dsp:cNvPr id="0" name=""/>
        <dsp:cNvSpPr/>
      </dsp:nvSpPr>
      <dsp:spPr>
        <a:xfrm>
          <a:off x="2342361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2342361" y="3171870"/>
        <a:ext cx="3037987" cy="495604"/>
      </dsp:txXfrm>
    </dsp:sp>
    <dsp:sp modelId="{046EF2C5-E881-774C-8106-79FDD51CE624}">
      <dsp:nvSpPr>
        <dsp:cNvPr id="0" name=""/>
        <dsp:cNvSpPr/>
      </dsp:nvSpPr>
      <dsp:spPr>
        <a:xfrm>
          <a:off x="208464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37BB3-B63D-1242-817E-416B5E545B57}">
      <dsp:nvSpPr>
        <dsp:cNvPr id="0" name=""/>
        <dsp:cNvSpPr/>
      </dsp:nvSpPr>
      <dsp:spPr>
        <a:xfrm>
          <a:off x="202398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B507C-A618-2940-8C70-B6D5F5605722}">
      <dsp:nvSpPr>
        <dsp:cNvPr id="0" name=""/>
        <dsp:cNvSpPr/>
      </dsp:nvSpPr>
      <dsp:spPr>
        <a:xfrm>
          <a:off x="416257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4162571" y="1011033"/>
        <a:ext cx="3037987" cy="1466989"/>
      </dsp:txXfrm>
    </dsp:sp>
    <dsp:sp modelId="{9F81C386-F9FC-2D4A-9840-6C21513522D4}">
      <dsp:nvSpPr>
        <dsp:cNvPr id="0" name=""/>
        <dsp:cNvSpPr/>
      </dsp:nvSpPr>
      <dsp:spPr>
        <a:xfrm>
          <a:off x="416257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4162571" y="495604"/>
        <a:ext cx="3037987" cy="515428"/>
      </dsp:txXfrm>
    </dsp:sp>
    <dsp:sp modelId="{1CCC5424-3143-1444-AA79-655E434888FC}">
      <dsp:nvSpPr>
        <dsp:cNvPr id="0" name=""/>
        <dsp:cNvSpPr/>
      </dsp:nvSpPr>
      <dsp:spPr>
        <a:xfrm>
          <a:off x="3904857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7B6B-9C90-B946-AD0B-621174E55D80}">
      <dsp:nvSpPr>
        <dsp:cNvPr id="0" name=""/>
        <dsp:cNvSpPr/>
      </dsp:nvSpPr>
      <dsp:spPr>
        <a:xfrm>
          <a:off x="384419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DFF0-879F-C84B-A497-B3DB9BB9BE21}">
      <dsp:nvSpPr>
        <dsp:cNvPr id="0" name=""/>
        <dsp:cNvSpPr/>
      </dsp:nvSpPr>
      <dsp:spPr>
        <a:xfrm>
          <a:off x="5982782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5982782" y="3667474"/>
        <a:ext cx="3037987" cy="792967"/>
      </dsp:txXfrm>
    </dsp:sp>
    <dsp:sp modelId="{F8D9DA3A-0F1E-8F41-AE15-D4AA10525D51}">
      <dsp:nvSpPr>
        <dsp:cNvPr id="0" name=""/>
        <dsp:cNvSpPr/>
      </dsp:nvSpPr>
      <dsp:spPr>
        <a:xfrm>
          <a:off x="5982782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5982782" y="3171870"/>
        <a:ext cx="3037987" cy="495604"/>
      </dsp:txXfrm>
    </dsp:sp>
    <dsp:sp modelId="{86F4A531-72E5-E04F-96AE-DE868D550BFA}">
      <dsp:nvSpPr>
        <dsp:cNvPr id="0" name=""/>
        <dsp:cNvSpPr/>
      </dsp:nvSpPr>
      <dsp:spPr>
        <a:xfrm>
          <a:off x="572506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E7682-F2E1-2640-9772-6CCE7587CA15}">
      <dsp:nvSpPr>
        <dsp:cNvPr id="0" name=""/>
        <dsp:cNvSpPr/>
      </dsp:nvSpPr>
      <dsp:spPr>
        <a:xfrm>
          <a:off x="566440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D78E-B2EE-B545-862F-90152089BF03}">
      <dsp:nvSpPr>
        <dsp:cNvPr id="0" name=""/>
        <dsp:cNvSpPr/>
      </dsp:nvSpPr>
      <dsp:spPr>
        <a:xfrm>
          <a:off x="7802992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7802992" y="1011033"/>
        <a:ext cx="3037987" cy="1466989"/>
      </dsp:txXfrm>
    </dsp:sp>
    <dsp:sp modelId="{F2D0EDA2-F394-CA4E-A093-5DAB3DEFD8AC}">
      <dsp:nvSpPr>
        <dsp:cNvPr id="0" name=""/>
        <dsp:cNvSpPr/>
      </dsp:nvSpPr>
      <dsp:spPr>
        <a:xfrm>
          <a:off x="7802992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7802992" y="495604"/>
        <a:ext cx="3037987" cy="515428"/>
      </dsp:txXfrm>
    </dsp:sp>
    <dsp:sp modelId="{6015F6BD-5876-6D4E-8ED4-A672EF57DACC}">
      <dsp:nvSpPr>
        <dsp:cNvPr id="0" name=""/>
        <dsp:cNvSpPr/>
      </dsp:nvSpPr>
      <dsp:spPr>
        <a:xfrm>
          <a:off x="7545278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92F92-E1F1-FF4F-9EA0-E07CFDF2855A}">
      <dsp:nvSpPr>
        <dsp:cNvPr id="0" name=""/>
        <dsp:cNvSpPr/>
      </dsp:nvSpPr>
      <dsp:spPr>
        <a:xfrm>
          <a:off x="748461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B6E4-2165-4D43-A556-7362D09F5A2D}" type="datetimeFigureOut">
              <a:rPr lang="en-KR" smtClean="0"/>
              <a:t>7/15/25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2B55A-D485-CD4B-8405-9C058982C22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742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2B55A-D485-CD4B-8405-9C058982C22D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866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000">
                <a:schemeClr val="accent5"/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000">
                <a:schemeClr val="accent2">
                  <a:alpha val="0"/>
                </a:schemeClr>
              </a:gs>
              <a:gs pos="100000">
                <a:schemeClr val="accent2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20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000">
                <a:schemeClr val="accent2"/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8000"/>
                </a:schemeClr>
              </a:gs>
              <a:gs pos="45000">
                <a:schemeClr val="accent5">
                  <a:lumMod val="60000"/>
                  <a:lumOff val="40000"/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75000"/>
                </a:schemeClr>
              </a:gs>
              <a:gs pos="50000">
                <a:schemeClr val="accent2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6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4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26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57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76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8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25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9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33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71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244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41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90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381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5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62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641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9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5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7/15/25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2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03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01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13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85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14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30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25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537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36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488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40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44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909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">
                  <a:schemeClr val="accent2">
                    <a:alpha val="78000"/>
                  </a:schemeClr>
                </a:gs>
                <a:gs pos="93000">
                  <a:schemeClr val="accent5">
                    <a:alpha val="8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26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09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600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2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57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3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7/15/25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9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7/15/25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9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7/15/25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66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3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26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4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8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74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7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">
                <a:schemeClr val="accent2"/>
              </a:gs>
              <a:gs pos="94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0000"/>
                </a:schemeClr>
              </a:gs>
              <a:gs pos="39000">
                <a:schemeClr val="accent5">
                  <a:lumMod val="60000"/>
                  <a:lumOff val="40000"/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75000"/>
                </a:schemeClr>
              </a:gs>
              <a:gs pos="37000">
                <a:schemeClr val="accent2">
                  <a:alpha val="0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7/15/25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43" r:id="rId37"/>
    <p:sldLayoutId id="2147483844" r:id="rId38"/>
    <p:sldLayoutId id="2147483857" r:id="rId39"/>
    <p:sldLayoutId id="2147483845" r:id="rId40"/>
    <p:sldLayoutId id="2147483846" r:id="rId41"/>
    <p:sldLayoutId id="2147483847" r:id="rId42"/>
    <p:sldLayoutId id="2147483848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3BB9-BF4F-46B3-5F78-6D9E1C493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03434"/>
            <a:ext cx="5852160" cy="2953512"/>
          </a:xfrm>
        </p:spPr>
        <p:txBody>
          <a:bodyPr anchor="t">
            <a:normAutofit/>
          </a:bodyPr>
          <a:lstStyle/>
          <a:p>
            <a:r>
              <a:rPr lang="en-KR" dirty="0"/>
              <a:t>Smart Showcase</a:t>
            </a:r>
            <a:br>
              <a:rPr lang="en-KR" dirty="0"/>
            </a:br>
            <a:r>
              <a:rPr lang="en-KR" dirty="0"/>
              <a:t>Project Concept</a:t>
            </a:r>
          </a:p>
        </p:txBody>
      </p:sp>
      <p:pic>
        <p:nvPicPr>
          <p:cNvPr id="13" name="Picture Placeholder 12" descr="A large building with a curved roof&#10;&#10;AI-generated content may be incorrect.">
            <a:extLst>
              <a:ext uri="{FF2B5EF4-FFF2-40B4-BE49-F238E27FC236}">
                <a16:creationId xmlns:a16="http://schemas.microsoft.com/office/drawing/2014/main" id="{6384E1D7-E44D-38AA-2AC9-83F3885398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936" r="30936"/>
          <a:stretch>
            <a:fillRect/>
          </a:stretch>
        </p:blipFill>
        <p:spPr>
          <a:xfrm>
            <a:off x="7534275" y="0"/>
            <a:ext cx="4654550" cy="6858000"/>
          </a:xfrm>
        </p:spPr>
      </p:pic>
      <p:pic>
        <p:nvPicPr>
          <p:cNvPr id="6" name="Picture 5" descr="A logo with a blue and white letter m&#10;&#10;AI-generated content may be incorrect.">
            <a:extLst>
              <a:ext uri="{FF2B5EF4-FFF2-40B4-BE49-F238E27FC236}">
                <a16:creationId xmlns:a16="http://schemas.microsoft.com/office/drawing/2014/main" id="{2F4147F3-C7C9-E8DC-1E62-5699E935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729373"/>
            <a:ext cx="1385630" cy="1502022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65C5E4F-3B87-C3DC-0725-583650EE0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119002"/>
            <a:ext cx="4681728" cy="1591056"/>
          </a:xfrm>
        </p:spPr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MARKET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2781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3DEC-25B8-7A14-D387-A6A66C12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0340-1A31-FA0F-75ED-920D6DE0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anchor="t">
            <a:normAutofit/>
          </a:bodyPr>
          <a:lstStyle/>
          <a:p>
            <a:r>
              <a:rPr lang="en-KR"/>
              <a:t>Add a title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9E49265-5978-8D41-B14D-DCCF33F6DC2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4892040" y="640081"/>
          <a:ext cx="6675120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22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4408B-D47C-A9F8-D84A-C244EE8A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317-74E1-CE98-E737-526CDBD4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KR"/>
              <a:t>Timeline</a:t>
            </a:r>
          </a:p>
        </p:txBody>
      </p:sp>
      <p:graphicFrame>
        <p:nvGraphicFramePr>
          <p:cNvPr id="5" name="Content Placeholder 4" descr="Basic Timeline">
            <a:extLst>
              <a:ext uri="{FF2B5EF4-FFF2-40B4-BE49-F238E27FC236}">
                <a16:creationId xmlns:a16="http://schemas.microsoft.com/office/drawing/2014/main" id="{51F84B17-1988-8DCF-A0BC-D1E7A5741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87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559E39-726C-0B9E-BF70-D35CD124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CCB4-F73E-AB85-5F61-622039D7ABFC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LargePlainText"/>
                  </p202:designTagLst>
                </p202:designPr>
              </p:ext>
            </p:extLst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/>
          <a:p>
            <a:pPr indent="0">
              <a:buNone/>
            </a:pPr>
            <a:r>
              <a:rPr lang="en-KR" sz="4800" b="1" kern="1200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  <a:latin typeface="+mn-lt"/>
                <a:ea typeface="+mn-ea"/>
                <a:cs typeface="+mn-cs"/>
              </a:rPr>
              <a:t>Add a bold statement for a key point in your presentation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4881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EE5F-5D62-A61F-9863-3CB1243E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city skyline with a body of water&#10;&#10;AI-generated content may be incorrect.">
            <a:extLst>
              <a:ext uri="{FF2B5EF4-FFF2-40B4-BE49-F238E27FC236}">
                <a16:creationId xmlns:a16="http://schemas.microsoft.com/office/drawing/2014/main" id="{2751DE41-DA5B-D9E7-863F-E7377D6604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459" r="43245"/>
          <a:stretch>
            <a:fillRect/>
          </a:stretch>
        </p:blipFill>
        <p:spPr>
          <a:xfrm>
            <a:off x="115888" y="0"/>
            <a:ext cx="3968750" cy="685800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398B2D-B059-9E57-91B3-A8C9D32028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344168"/>
            <a:ext cx="3523084" cy="4782312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500"/>
              </a:spcBef>
              <a:buNone/>
            </a:pPr>
            <a:endParaRPr lang="en-US" sz="1400" b="1" dirty="0"/>
          </a:p>
          <a:p>
            <a:pPr marL="0" indent="0">
              <a:spcBef>
                <a:spcPts val="2500"/>
              </a:spcBef>
              <a:buNone/>
            </a:pP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🌡️ Weather &amp; Temperature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극한 기후 환경</a:t>
            </a:r>
            <a:endParaRPr lang="en-US" sz="1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40-50°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사막 지역 최대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15-25°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상대적으로 온화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습도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연평균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60-80%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연안 지역 높음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강수량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연간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mm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미만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건조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spcBef>
                <a:spcPts val="2500"/>
              </a:spcBef>
              <a:buNone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식품 보관의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Challenge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31313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고온으로 인한 빠른 부패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신선식품 유통기한 단축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24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시간 냉장 필수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전력 효율성이 생존 조건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온도 변화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실외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-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실내 </a:t>
            </a:r>
            <a:r>
              <a:rPr kumimoji="0" lang="ko-KR" altLang="en-US" sz="1300" i="0" u="none" strike="noStrike" kern="1200" cap="none" spc="0" normalizeH="0" baseline="0" noProof="0" dirty="0" err="1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온도차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30°C+ →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응결 문제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모래폭풍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장비 보호 및 유지보수 복잡성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2C476A9-F689-785F-B41C-1A86CB4A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UAE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기후적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인구적 특성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EF26184E-580B-1BCB-C77B-C8C9A4E3E7CA}"/>
              </a:ext>
            </a:extLst>
          </p:cNvPr>
          <p:cNvSpPr txBox="1">
            <a:spLocks/>
          </p:cNvSpPr>
          <p:nvPr/>
        </p:nvSpPr>
        <p:spPr>
          <a:xfrm>
            <a:off x="8229600" y="1344168"/>
            <a:ext cx="3523084" cy="478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400" b="1" dirty="0"/>
          </a:p>
          <a:p>
            <a:pPr marL="0" indent="0">
              <a:spcBef>
                <a:spcPts val="2500"/>
              </a:spcBef>
              <a:buNone/>
            </a:pP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🙋 Human Source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극한 기후 환경</a:t>
            </a:r>
            <a:endParaRPr lang="en-US" sz="1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40-50°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사막 지역 최대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15-25°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상대적으로 온화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습도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연평균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60-80%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연안 지역 높음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강수량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연간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mm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미만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건조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  <a:defRPr/>
            </a:pPr>
            <a:r>
              <a:rPr lang="ko-KR" altLang="en-US" sz="1400" b="1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식품 보관의 </a:t>
            </a:r>
            <a:r>
              <a:rPr lang="en-US" altLang="ko-KR" sz="1400" b="1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Challenge</a:t>
            </a:r>
            <a:endParaRPr lang="en-US" sz="1400" b="1" dirty="0">
              <a:solidFill>
                <a:srgbClr val="1313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defRPr/>
            </a:pP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고온으로 인한 빠른 부패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신선식품 유통기한 단축</a:t>
            </a:r>
          </a:p>
          <a:p>
            <a:pPr>
              <a:defRPr/>
            </a:pP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24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 냉장 필수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전력 효율성이 생존 조건</a:t>
            </a:r>
          </a:p>
          <a:p>
            <a:pPr>
              <a:defRPr/>
            </a:pP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온도 변화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실외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실내 </a:t>
            </a:r>
            <a:r>
              <a:rPr lang="ko-KR" altLang="en-US" sz="1300" dirty="0" err="1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온도차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30°C+ →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응결 문제</a:t>
            </a:r>
          </a:p>
          <a:p>
            <a:pPr>
              <a:defRPr/>
            </a:pP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모래폭풍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장비 보호 및 유지보수 복잡성</a:t>
            </a:r>
          </a:p>
        </p:txBody>
      </p:sp>
    </p:spTree>
    <p:extLst>
      <p:ext uri="{BB962C8B-B14F-4D97-AF65-F5344CB8AC3E}">
        <p14:creationId xmlns:p14="http://schemas.microsoft.com/office/powerpoint/2010/main" val="280333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4FDB-DC07-D6B3-4D71-A755E910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424447" cy="4178808"/>
          </a:xfrm>
        </p:spPr>
        <p:txBody>
          <a:bodyPr anchor="b">
            <a:normAutofit/>
          </a:bodyPr>
          <a:lstStyle/>
          <a:p>
            <a:r>
              <a:rPr lang="en-KR" dirty="0"/>
              <a:t>Vending Machine 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68731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375F-0BD5-FD95-3C38-9B15587E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6000" dirty="0"/>
              <a:t>LAB TO MARKET</a:t>
            </a:r>
          </a:p>
        </p:txBody>
      </p:sp>
      <p:pic>
        <p:nvPicPr>
          <p:cNvPr id="3" name="Picture 2" descr="A logo with a blue and white letter m&#10;&#10;AI-generated content may be incorrect.">
            <a:extLst>
              <a:ext uri="{FF2B5EF4-FFF2-40B4-BE49-F238E27FC236}">
                <a16:creationId xmlns:a16="http://schemas.microsoft.com/office/drawing/2014/main" id="{B21233BB-7C9D-6353-4B76-B76304DB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22" y="4770762"/>
            <a:ext cx="1385630" cy="15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084D-B9B8-E05F-68F6-1E6A13D0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</p:spPr>
        <p:txBody>
          <a:bodyPr anchor="ctr">
            <a:normAutofit/>
          </a:bodyPr>
          <a:lstStyle/>
          <a:p>
            <a:r>
              <a:rPr lang="en-KR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98BC0D-7BE6-7F62-FA41-6D6D9E4F28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4869383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6057702" y="1174385"/>
          <a:ext cx="5509458" cy="450923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38074">
                  <a:extLst>
                    <a:ext uri="{9D8B030D-6E8A-4147-A177-3AD203B41FA5}">
                      <a16:colId xmlns:a16="http://schemas.microsoft.com/office/drawing/2014/main" val="4192039028"/>
                    </a:ext>
                  </a:extLst>
                </a:gridCol>
                <a:gridCol w="3571384">
                  <a:extLst>
                    <a:ext uri="{9D8B030D-6E8A-4147-A177-3AD203B41FA5}">
                      <a16:colId xmlns:a16="http://schemas.microsoft.com/office/drawing/2014/main" val="753358158"/>
                    </a:ext>
                  </a:extLst>
                </a:gridCol>
              </a:tblGrid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Vending Machine </a:t>
                      </a:r>
                    </a:p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Market Analysis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828603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Other product analysis, </a:t>
                      </a:r>
                    </a:p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UI/UX References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023792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LAB TO MARKET’s Solutions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083778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Business Model: </a:t>
                      </a:r>
                    </a:p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How to make profit?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183061"/>
                  </a:ext>
                </a:extLst>
              </a:tr>
              <a:tr h="901846">
                <a:tc>
                  <a:txBody>
                    <a:bodyPr/>
                    <a:lstStyle/>
                    <a:p>
                      <a:r>
                        <a:rPr lang="en-KR" sz="3100" b="1" cap="none" spc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Specific Strategy: </a:t>
                      </a:r>
                    </a:p>
                    <a:p>
                      <a:pPr algn="l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How to implement it?</a:t>
                      </a:r>
                    </a:p>
                  </a:txBody>
                  <a:tcPr marL="134381" marR="134381" marT="134381" marB="1343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9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5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17D0F-EDF1-BEAB-D31B-DD34054F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CE69-7355-4F30-12EE-D42349F0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dirty="0"/>
              <a:t>What we have to discuss about this project are:</a:t>
            </a:r>
            <a:endParaRPr lang="en-K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8D2E47-79AB-2EB6-2703-2CA7CC84103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4489599" y="640080"/>
          <a:ext cx="7089753" cy="54680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09684">
                  <a:extLst>
                    <a:ext uri="{9D8B030D-6E8A-4147-A177-3AD203B41FA5}">
                      <a16:colId xmlns:a16="http://schemas.microsoft.com/office/drawing/2014/main" val="2329905340"/>
                    </a:ext>
                  </a:extLst>
                </a:gridCol>
                <a:gridCol w="4180069">
                  <a:extLst>
                    <a:ext uri="{9D8B030D-6E8A-4147-A177-3AD203B41FA5}">
                      <a16:colId xmlns:a16="http://schemas.microsoft.com/office/drawing/2014/main" val="271727688"/>
                    </a:ext>
                  </a:extLst>
                </a:gridCol>
              </a:tblGrid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제품이 가지는 차별점은 무엇인가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 한국 시장은 롯데기공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cap="none" spc="0" dirty="0" err="1">
                          <a:solidFill>
                            <a:schemeClr val="tx1"/>
                          </a:solidFill>
                        </a:rPr>
                        <a:t>로벤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등과 같은 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85158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반품 기능을 지원할 경우 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risk control </a:t>
                      </a: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은 어떻게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기존과 달리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machine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에서 반품 기능을 지원할 경우 고객이 부담하는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return-fee policy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수립 및 반품 상품에 대한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freshness, cost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관리가 필요함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836052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221654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435233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464915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67539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0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5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A799-CDAC-DD34-330B-40B24F4D1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AAF6DB-3129-4AEF-AC5A-0398B5313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867" y="0"/>
            <a:ext cx="3968496" cy="6858000"/>
          </a:xfrm>
        </p:spPr>
        <p:txBody>
          <a:bodyPr/>
          <a:lstStyle/>
          <a:p>
            <a:endParaRPr lang="en-K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0D3CE5B-212D-956E-05B5-7766FB64767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4706516" y="1472183"/>
          <a:ext cx="6858000" cy="478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FFE8497-4280-61E6-00CC-9FEEC7AD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United Arab Emitrates</a:t>
            </a:r>
          </a:p>
        </p:txBody>
      </p:sp>
    </p:spTree>
    <p:extLst>
      <p:ext uri="{BB962C8B-B14F-4D97-AF65-F5344CB8AC3E}">
        <p14:creationId xmlns:p14="http://schemas.microsoft.com/office/powerpoint/2010/main" val="56522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8D40-075C-4377-F01B-9B98683C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KR" dirty="0"/>
              <a:t>Timeline</a:t>
            </a:r>
          </a:p>
        </p:txBody>
      </p:sp>
      <p:graphicFrame>
        <p:nvGraphicFramePr>
          <p:cNvPr id="5" name="Content Placeholder 4" descr="Basic Timeline">
            <a:extLst>
              <a:ext uri="{FF2B5EF4-FFF2-40B4-BE49-F238E27FC236}">
                <a16:creationId xmlns:a16="http://schemas.microsoft.com/office/drawing/2014/main" id="{B0405E6F-FF49-6AA2-97DE-626AC4081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063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910D-3948-83A7-F3F4-4B8C8933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dirty="0"/>
              <a:t>What we have to discuss about this project are:</a:t>
            </a:r>
            <a:endParaRPr lang="en-K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FF6493-F318-6CFB-3F52-134163215E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4489599" y="640080"/>
          <a:ext cx="7089753" cy="54680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09684">
                  <a:extLst>
                    <a:ext uri="{9D8B030D-6E8A-4147-A177-3AD203B41FA5}">
                      <a16:colId xmlns:a16="http://schemas.microsoft.com/office/drawing/2014/main" val="2329905340"/>
                    </a:ext>
                  </a:extLst>
                </a:gridCol>
                <a:gridCol w="4180069">
                  <a:extLst>
                    <a:ext uri="{9D8B030D-6E8A-4147-A177-3AD203B41FA5}">
                      <a16:colId xmlns:a16="http://schemas.microsoft.com/office/drawing/2014/main" val="271727688"/>
                    </a:ext>
                  </a:extLst>
                </a:gridCol>
              </a:tblGrid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제품이 가지는 차별점은 무엇인가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 한국 시장은 롯데기공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cap="none" spc="0" dirty="0" err="1">
                          <a:solidFill>
                            <a:schemeClr val="tx1"/>
                          </a:solidFill>
                        </a:rPr>
                        <a:t>로벤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등과 같은 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85158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반품 기능을 지원할 경우 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risk control </a:t>
                      </a: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은 어떻게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기존과 달리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machine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에서 반품 기능을 지원할 경우 고객이 부담하는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return-fee policy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수립 및 반품 상품에 대한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freshness, cost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관리가 필요함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836052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221654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435233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464915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67539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0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9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A941-3ACE-2B81-7DBF-623A394A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KR"/>
              <a:t>Information table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05180E-2B72-3062-1332-D23F19096B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2249424" y="2334837"/>
          <a:ext cx="8732520" cy="385253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46504">
                  <a:extLst>
                    <a:ext uri="{9D8B030D-6E8A-4147-A177-3AD203B41FA5}">
                      <a16:colId xmlns:a16="http://schemas.microsoft.com/office/drawing/2014/main" val="3993471690"/>
                    </a:ext>
                  </a:extLst>
                </a:gridCol>
                <a:gridCol w="1746504">
                  <a:extLst>
                    <a:ext uri="{9D8B030D-6E8A-4147-A177-3AD203B41FA5}">
                      <a16:colId xmlns:a16="http://schemas.microsoft.com/office/drawing/2014/main" val="3474958435"/>
                    </a:ext>
                  </a:extLst>
                </a:gridCol>
                <a:gridCol w="1746504">
                  <a:extLst>
                    <a:ext uri="{9D8B030D-6E8A-4147-A177-3AD203B41FA5}">
                      <a16:colId xmlns:a16="http://schemas.microsoft.com/office/drawing/2014/main" val="2275510490"/>
                    </a:ext>
                  </a:extLst>
                </a:gridCol>
                <a:gridCol w="1746504">
                  <a:extLst>
                    <a:ext uri="{9D8B030D-6E8A-4147-A177-3AD203B41FA5}">
                      <a16:colId xmlns:a16="http://schemas.microsoft.com/office/drawing/2014/main" val="2760545431"/>
                    </a:ext>
                  </a:extLst>
                </a:gridCol>
                <a:gridCol w="1746504">
                  <a:extLst>
                    <a:ext uri="{9D8B030D-6E8A-4147-A177-3AD203B41FA5}">
                      <a16:colId xmlns:a16="http://schemas.microsoft.com/office/drawing/2014/main" val="3610097564"/>
                    </a:ext>
                  </a:extLst>
                </a:gridCol>
              </a:tblGrid>
              <a:tr h="798548">
                <a:tc>
                  <a:txBody>
                    <a:bodyPr/>
                    <a:lstStyle/>
                    <a:p>
                      <a:endParaRPr lang="en-KR" sz="1600" b="1" cap="all" spc="150" dirty="0">
                        <a:solidFill>
                          <a:schemeClr val="tx1"/>
                        </a:solidFill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150" dirty="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15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15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15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494826"/>
                  </a:ext>
                </a:extLst>
              </a:tr>
              <a:tr h="508998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648712"/>
                  </a:ext>
                </a:extLst>
              </a:tr>
              <a:tr h="508998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397932"/>
                  </a:ext>
                </a:extLst>
              </a:tr>
              <a:tr h="508998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325309"/>
                  </a:ext>
                </a:extLst>
              </a:tr>
              <a:tr h="508998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98466"/>
                  </a:ext>
                </a:extLst>
              </a:tr>
              <a:tr h="508998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272726"/>
                  </a:ext>
                </a:extLst>
              </a:tr>
              <a:tr h="508998">
                <a:tc>
                  <a:txBody>
                    <a:bodyPr/>
                    <a:lstStyle/>
                    <a:p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Row Name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019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3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BA62-4281-28AA-528D-B597552C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en-KR"/>
              <a:t>Add 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5969-C3E3-4865-3F19-D0D33EDC0ADE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892040" y="640081"/>
            <a:ext cx="6675120" cy="55778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Add a subtitle​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Give general information about this topic to add depth and clarity. Write short, interesting reference points that don’t need to be read aloud.​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Add a subtitle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Give general information about this topic to add depth and clarity. Write short, interesting reference points that don’t need to be read aloud.​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Add a subtitle​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Give general information about this topic to add depth and clarity. Write short, interesting reference points that don’t need to be read aloud.​</a:t>
            </a:r>
          </a:p>
        </p:txBody>
      </p:sp>
    </p:spTree>
    <p:extLst>
      <p:ext uri="{BB962C8B-B14F-4D97-AF65-F5344CB8AC3E}">
        <p14:creationId xmlns:p14="http://schemas.microsoft.com/office/powerpoint/2010/main" val="251199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3C2D-DCA3-DB30-9426-C29A9CD1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2116-8F4E-21C5-2690-68B8A74E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KR"/>
              <a:t>Add a title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61A7786-1FE2-5765-5B8C-BAFD773A3A4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2249424" y="2313432"/>
          <a:ext cx="8732520" cy="389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4460122"/>
      </p:ext>
    </p:extLst>
  </p:cSld>
  <p:clrMapOvr>
    <a:masterClrMapping/>
  </p:clrMapOvr>
</p:sld>
</file>

<file path=ppt/theme/theme1.xml><?xml version="1.0" encoding="utf-8"?>
<a:theme xmlns:a="http://schemas.openxmlformats.org/drawingml/2006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1243</Words>
  <Application>Microsoft Macintosh PowerPoint</Application>
  <PresentationFormat>Widescreen</PresentationFormat>
  <Paragraphs>161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Apple SD Gothic Neo</vt:lpstr>
      <vt:lpstr>Aptos</vt:lpstr>
      <vt:lpstr>Aptos Light</vt:lpstr>
      <vt:lpstr>Arial</vt:lpstr>
      <vt:lpstr>Chroma</vt:lpstr>
      <vt:lpstr>Smart Showcase Project Concept</vt:lpstr>
      <vt:lpstr>Agenda</vt:lpstr>
      <vt:lpstr>What we have to discuss about this project are:</vt:lpstr>
      <vt:lpstr>United Arab Emitrates</vt:lpstr>
      <vt:lpstr>Timeline</vt:lpstr>
      <vt:lpstr>What we have to discuss about this project are:</vt:lpstr>
      <vt:lpstr>Information table</vt:lpstr>
      <vt:lpstr>Add a title</vt:lpstr>
      <vt:lpstr>Add a title</vt:lpstr>
      <vt:lpstr>Add a title</vt:lpstr>
      <vt:lpstr>Timeline</vt:lpstr>
      <vt:lpstr>PowerPoint Presentation</vt:lpstr>
      <vt:lpstr>UAE 기후적, 인구적 특성</vt:lpstr>
      <vt:lpstr>Vending Machine Market Analysis</vt:lpstr>
      <vt:lpstr>LAB TO MARKET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Hyunwoo Roh</dc:creator>
  <cp:lastModifiedBy>Hyunwoo Roh</cp:lastModifiedBy>
  <cp:revision>2</cp:revision>
  <cp:lastPrinted>2025-07-15T03:37:11Z</cp:lastPrinted>
  <dcterms:created xsi:type="dcterms:W3CDTF">2025-07-14T04:44:02Z</dcterms:created>
  <dcterms:modified xsi:type="dcterms:W3CDTF">2025-07-15T05:17:54Z</dcterms:modified>
</cp:coreProperties>
</file>